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300" r:id="rId4"/>
    <p:sldId id="303" r:id="rId5"/>
    <p:sldId id="304" r:id="rId6"/>
    <p:sldId id="301" r:id="rId7"/>
    <p:sldId id="265" r:id="rId8"/>
    <p:sldId id="278" r:id="rId9"/>
    <p:sldId id="293" r:id="rId10"/>
    <p:sldId id="305" r:id="rId11"/>
    <p:sldId id="306" r:id="rId12"/>
    <p:sldId id="279" r:id="rId13"/>
    <p:sldId id="307" r:id="rId14"/>
    <p:sldId id="276" r:id="rId15"/>
    <p:sldId id="402" r:id="rId1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C5DE0B5-270A-4D7D-905A-7946DB7CDE53}">
          <p14:sldIdLst>
            <p14:sldId id="256"/>
            <p14:sldId id="269"/>
            <p14:sldId id="300"/>
            <p14:sldId id="303"/>
            <p14:sldId id="304"/>
            <p14:sldId id="301"/>
            <p14:sldId id="265"/>
            <p14:sldId id="278"/>
            <p14:sldId id="293"/>
            <p14:sldId id="305"/>
            <p14:sldId id="306"/>
            <p14:sldId id="279"/>
            <p14:sldId id="307"/>
          </p14:sldIdLst>
        </p14:section>
        <p14:section name="Sección sin título" id="{1C834A4A-B1B4-4ADD-965C-C47CACB397C6}">
          <p14:sldIdLst>
            <p14:sldId id="27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9FF33"/>
    <a:srgbClr val="FA6512"/>
    <a:srgbClr val="CC0066"/>
    <a:srgbClr val="C0504D"/>
    <a:srgbClr val="88C493"/>
    <a:srgbClr val="37441C"/>
    <a:srgbClr val="F2DCDB"/>
    <a:srgbClr val="7C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7567" autoAdjust="0"/>
  </p:normalViewPr>
  <p:slideViewPr>
    <p:cSldViewPr>
      <p:cViewPr varScale="1">
        <p:scale>
          <a:sx n="72" d="100"/>
          <a:sy n="72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B4582-E3A1-4644-B634-8186B01245E8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12B44DA-29D6-45D3-8F44-71B07833730A}">
      <dgm:prSet phldrT="[Texto]" custT="1"/>
      <dgm:spPr/>
      <dgm:t>
        <a:bodyPr/>
        <a:lstStyle/>
        <a:p>
          <a:r>
            <a:rPr lang="es-CL" sz="2000" dirty="0"/>
            <a:t>Pesquerías</a:t>
          </a:r>
          <a:endParaRPr lang="es-ES" sz="2000" dirty="0"/>
        </a:p>
      </dgm:t>
    </dgm:pt>
    <dgm:pt modelId="{DBF31522-ABC7-4A68-A29D-F9F183FFD2D4}" type="parTrans" cxnId="{00C8A7B3-2D72-4EE6-A617-E6E0C59931C7}">
      <dgm:prSet/>
      <dgm:spPr/>
      <dgm:t>
        <a:bodyPr/>
        <a:lstStyle/>
        <a:p>
          <a:endParaRPr lang="es-ES" sz="2000"/>
        </a:p>
      </dgm:t>
    </dgm:pt>
    <dgm:pt modelId="{FB36DF65-3C38-42E2-815D-90FD1AB0040F}" type="sibTrans" cxnId="{00C8A7B3-2D72-4EE6-A617-E6E0C59931C7}">
      <dgm:prSet/>
      <dgm:spPr/>
      <dgm:t>
        <a:bodyPr/>
        <a:lstStyle/>
        <a:p>
          <a:endParaRPr lang="es-ES" sz="2000"/>
        </a:p>
      </dgm:t>
    </dgm:pt>
    <dgm:pt modelId="{02C52AF3-067B-405F-84AB-745AE6B33750}">
      <dgm:prSet phldrT="[Texto]" custT="1"/>
      <dgm:spPr/>
      <dgm:t>
        <a:bodyPr/>
        <a:lstStyle/>
        <a:p>
          <a:r>
            <a:rPr lang="es-CL" sz="2000" dirty="0"/>
            <a:t>Flota de Arrastre</a:t>
          </a:r>
          <a:endParaRPr lang="es-ES" sz="2000" dirty="0"/>
        </a:p>
      </dgm:t>
    </dgm:pt>
    <dgm:pt modelId="{13B5ADD0-2419-4996-94E4-C5993C7AFE48}" type="parTrans" cxnId="{BD62A645-CE75-4AAF-B333-9C8CE003E616}">
      <dgm:prSet/>
      <dgm:spPr/>
      <dgm:t>
        <a:bodyPr/>
        <a:lstStyle/>
        <a:p>
          <a:endParaRPr lang="es-ES" sz="2000"/>
        </a:p>
      </dgm:t>
    </dgm:pt>
    <dgm:pt modelId="{C1FB8EB5-20B0-4D5E-B418-9D110582AB15}" type="sibTrans" cxnId="{BD62A645-CE75-4AAF-B333-9C8CE003E616}">
      <dgm:prSet/>
      <dgm:spPr/>
      <dgm:t>
        <a:bodyPr/>
        <a:lstStyle/>
        <a:p>
          <a:endParaRPr lang="es-ES" sz="2000"/>
        </a:p>
      </dgm:t>
    </dgm:pt>
    <dgm:pt modelId="{CFC752F3-A0FF-488D-A4B6-384C86A88F9F}">
      <dgm:prSet phldrT="[Texto]" custT="1"/>
      <dgm:spPr/>
      <dgm:t>
        <a:bodyPr/>
        <a:lstStyle/>
        <a:p>
          <a:r>
            <a:rPr lang="es-CL" sz="2000" dirty="0"/>
            <a:t>Flota Artesanal</a:t>
          </a:r>
          <a:endParaRPr lang="es-ES" sz="2000" dirty="0"/>
        </a:p>
      </dgm:t>
    </dgm:pt>
    <dgm:pt modelId="{26BBD2FD-31B9-48B3-BE8C-92A1FCD3F4A9}" type="parTrans" cxnId="{F30A583E-A947-4261-851F-6D22B95068E7}">
      <dgm:prSet/>
      <dgm:spPr/>
      <dgm:t>
        <a:bodyPr/>
        <a:lstStyle/>
        <a:p>
          <a:endParaRPr lang="es-ES" sz="2000"/>
        </a:p>
      </dgm:t>
    </dgm:pt>
    <dgm:pt modelId="{F2FDF825-1E0F-4D6E-BD54-8AE1FC4909CB}" type="sibTrans" cxnId="{F30A583E-A947-4261-851F-6D22B95068E7}">
      <dgm:prSet/>
      <dgm:spPr/>
      <dgm:t>
        <a:bodyPr/>
        <a:lstStyle/>
        <a:p>
          <a:endParaRPr lang="es-ES" sz="2000"/>
        </a:p>
      </dgm:t>
    </dgm:pt>
    <dgm:pt modelId="{38D37F3F-2A31-4326-9E28-92CB8071CEEA}" type="pres">
      <dgm:prSet presAssocID="{495B4582-E3A1-4644-B634-8186B01245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27DA3F-EFC4-4A53-825B-C7CCDD68BD37}" type="pres">
      <dgm:prSet presAssocID="{112B44DA-29D6-45D3-8F44-71B07833730A}" presName="hierRoot1" presStyleCnt="0">
        <dgm:presLayoutVars>
          <dgm:hierBranch val="init"/>
        </dgm:presLayoutVars>
      </dgm:prSet>
      <dgm:spPr/>
    </dgm:pt>
    <dgm:pt modelId="{6F349BE4-2E13-4F63-964D-1EEBADE22B45}" type="pres">
      <dgm:prSet presAssocID="{112B44DA-29D6-45D3-8F44-71B07833730A}" presName="rootComposite1" presStyleCnt="0"/>
      <dgm:spPr/>
    </dgm:pt>
    <dgm:pt modelId="{2941CF00-A616-4038-B7AC-11C7680690FE}" type="pres">
      <dgm:prSet presAssocID="{112B44DA-29D6-45D3-8F44-71B07833730A}" presName="rootText1" presStyleLbl="node0" presStyleIdx="0" presStyleCnt="1">
        <dgm:presLayoutVars>
          <dgm:chPref val="3"/>
        </dgm:presLayoutVars>
      </dgm:prSet>
      <dgm:spPr/>
    </dgm:pt>
    <dgm:pt modelId="{818D7ECE-F0BC-4B2E-B9C3-CDF690E64CF0}" type="pres">
      <dgm:prSet presAssocID="{112B44DA-29D6-45D3-8F44-71B07833730A}" presName="rootConnector1" presStyleLbl="node1" presStyleIdx="0" presStyleCnt="0"/>
      <dgm:spPr/>
    </dgm:pt>
    <dgm:pt modelId="{53E1322B-2E5E-4EED-83ED-53C19F0F5DB1}" type="pres">
      <dgm:prSet presAssocID="{112B44DA-29D6-45D3-8F44-71B07833730A}" presName="hierChild2" presStyleCnt="0"/>
      <dgm:spPr/>
    </dgm:pt>
    <dgm:pt modelId="{CAB39A60-FA16-4B5B-AA3F-8B5153FD9D1E}" type="pres">
      <dgm:prSet presAssocID="{13B5ADD0-2419-4996-94E4-C5993C7AFE48}" presName="Name64" presStyleLbl="parChTrans1D2" presStyleIdx="0" presStyleCnt="2"/>
      <dgm:spPr/>
    </dgm:pt>
    <dgm:pt modelId="{F0B85D7D-D4AD-4696-8422-EB82A01E954A}" type="pres">
      <dgm:prSet presAssocID="{02C52AF3-067B-405F-84AB-745AE6B33750}" presName="hierRoot2" presStyleCnt="0">
        <dgm:presLayoutVars>
          <dgm:hierBranch val="init"/>
        </dgm:presLayoutVars>
      </dgm:prSet>
      <dgm:spPr/>
    </dgm:pt>
    <dgm:pt modelId="{A4739C20-36A4-4B24-ABF6-017DB15E4411}" type="pres">
      <dgm:prSet presAssocID="{02C52AF3-067B-405F-84AB-745AE6B33750}" presName="rootComposite" presStyleCnt="0"/>
      <dgm:spPr/>
    </dgm:pt>
    <dgm:pt modelId="{081B2FCC-9B1F-41F8-B2ED-C8041F4BBF43}" type="pres">
      <dgm:prSet presAssocID="{02C52AF3-067B-405F-84AB-745AE6B33750}" presName="rootText" presStyleLbl="node2" presStyleIdx="0" presStyleCnt="2" custLinFactNeighborX="108" custLinFactNeighborY="-28634">
        <dgm:presLayoutVars>
          <dgm:chPref val="3"/>
        </dgm:presLayoutVars>
      </dgm:prSet>
      <dgm:spPr/>
    </dgm:pt>
    <dgm:pt modelId="{87DA4A39-B46B-4392-9A65-FB671CCE3DE6}" type="pres">
      <dgm:prSet presAssocID="{02C52AF3-067B-405F-84AB-745AE6B33750}" presName="rootConnector" presStyleLbl="node2" presStyleIdx="0" presStyleCnt="2"/>
      <dgm:spPr/>
    </dgm:pt>
    <dgm:pt modelId="{EF8B9EEA-AF95-492C-9BBF-932BE01F1474}" type="pres">
      <dgm:prSet presAssocID="{02C52AF3-067B-405F-84AB-745AE6B33750}" presName="hierChild4" presStyleCnt="0"/>
      <dgm:spPr/>
    </dgm:pt>
    <dgm:pt modelId="{3D61619F-2BDD-40AD-BDF3-F6FBAEFDBCCB}" type="pres">
      <dgm:prSet presAssocID="{02C52AF3-067B-405F-84AB-745AE6B33750}" presName="hierChild5" presStyleCnt="0"/>
      <dgm:spPr/>
    </dgm:pt>
    <dgm:pt modelId="{94B11563-8623-4683-A3FE-A214317902D1}" type="pres">
      <dgm:prSet presAssocID="{26BBD2FD-31B9-48B3-BE8C-92A1FCD3F4A9}" presName="Name64" presStyleLbl="parChTrans1D2" presStyleIdx="1" presStyleCnt="2"/>
      <dgm:spPr/>
    </dgm:pt>
    <dgm:pt modelId="{76B9A879-C02F-492E-A3EC-6A89C14DCC85}" type="pres">
      <dgm:prSet presAssocID="{CFC752F3-A0FF-488D-A4B6-384C86A88F9F}" presName="hierRoot2" presStyleCnt="0">
        <dgm:presLayoutVars>
          <dgm:hierBranch val="init"/>
        </dgm:presLayoutVars>
      </dgm:prSet>
      <dgm:spPr/>
    </dgm:pt>
    <dgm:pt modelId="{A7F0503A-AF84-4D09-BBBB-635CB2A2C01D}" type="pres">
      <dgm:prSet presAssocID="{CFC752F3-A0FF-488D-A4B6-384C86A88F9F}" presName="rootComposite" presStyleCnt="0"/>
      <dgm:spPr/>
    </dgm:pt>
    <dgm:pt modelId="{31A6F0DC-B045-4F8D-B550-55F004065806}" type="pres">
      <dgm:prSet presAssocID="{CFC752F3-A0FF-488D-A4B6-384C86A88F9F}" presName="rootText" presStyleLbl="node2" presStyleIdx="1" presStyleCnt="2" custLinFactNeighborX="108" custLinFactNeighborY="30325">
        <dgm:presLayoutVars>
          <dgm:chPref val="3"/>
        </dgm:presLayoutVars>
      </dgm:prSet>
      <dgm:spPr/>
    </dgm:pt>
    <dgm:pt modelId="{ACA79432-1498-47C9-AC8F-73C32D4AF40D}" type="pres">
      <dgm:prSet presAssocID="{CFC752F3-A0FF-488D-A4B6-384C86A88F9F}" presName="rootConnector" presStyleLbl="node2" presStyleIdx="1" presStyleCnt="2"/>
      <dgm:spPr/>
    </dgm:pt>
    <dgm:pt modelId="{DF825A7E-4308-473C-BA32-7B8536DE031C}" type="pres">
      <dgm:prSet presAssocID="{CFC752F3-A0FF-488D-A4B6-384C86A88F9F}" presName="hierChild4" presStyleCnt="0"/>
      <dgm:spPr/>
    </dgm:pt>
    <dgm:pt modelId="{CFADA481-6608-4ECA-9543-3EC361DF7E07}" type="pres">
      <dgm:prSet presAssocID="{CFC752F3-A0FF-488D-A4B6-384C86A88F9F}" presName="hierChild5" presStyleCnt="0"/>
      <dgm:spPr/>
    </dgm:pt>
    <dgm:pt modelId="{8492791E-5389-4FC8-A9B7-88595538FD89}" type="pres">
      <dgm:prSet presAssocID="{112B44DA-29D6-45D3-8F44-71B07833730A}" presName="hierChild3" presStyleCnt="0"/>
      <dgm:spPr/>
    </dgm:pt>
  </dgm:ptLst>
  <dgm:cxnLst>
    <dgm:cxn modelId="{BF613E28-A2A0-462C-8198-BBE398341DCF}" type="presOf" srcId="{02C52AF3-067B-405F-84AB-745AE6B33750}" destId="{081B2FCC-9B1F-41F8-B2ED-C8041F4BBF43}" srcOrd="0" destOrd="0" presId="urn:microsoft.com/office/officeart/2009/3/layout/HorizontalOrganizationChart"/>
    <dgm:cxn modelId="{4C516D35-4CB8-4C80-B3EA-E4061D6AC6A9}" type="presOf" srcId="{13B5ADD0-2419-4996-94E4-C5993C7AFE48}" destId="{CAB39A60-FA16-4B5B-AA3F-8B5153FD9D1E}" srcOrd="0" destOrd="0" presId="urn:microsoft.com/office/officeart/2009/3/layout/HorizontalOrganizationChart"/>
    <dgm:cxn modelId="{F30A583E-A947-4261-851F-6D22B95068E7}" srcId="{112B44DA-29D6-45D3-8F44-71B07833730A}" destId="{CFC752F3-A0FF-488D-A4B6-384C86A88F9F}" srcOrd="1" destOrd="0" parTransId="{26BBD2FD-31B9-48B3-BE8C-92A1FCD3F4A9}" sibTransId="{F2FDF825-1E0F-4D6E-BD54-8AE1FC4909CB}"/>
    <dgm:cxn modelId="{BD62A645-CE75-4AAF-B333-9C8CE003E616}" srcId="{112B44DA-29D6-45D3-8F44-71B07833730A}" destId="{02C52AF3-067B-405F-84AB-745AE6B33750}" srcOrd="0" destOrd="0" parTransId="{13B5ADD0-2419-4996-94E4-C5993C7AFE48}" sibTransId="{C1FB8EB5-20B0-4D5E-B418-9D110582AB15}"/>
    <dgm:cxn modelId="{961D9C4A-30B6-4121-9259-C34EC91C81FE}" type="presOf" srcId="{26BBD2FD-31B9-48B3-BE8C-92A1FCD3F4A9}" destId="{94B11563-8623-4683-A3FE-A214317902D1}" srcOrd="0" destOrd="0" presId="urn:microsoft.com/office/officeart/2009/3/layout/HorizontalOrganizationChart"/>
    <dgm:cxn modelId="{59985C4F-5D95-4DDB-9F51-F3B4EF8C5C64}" type="presOf" srcId="{CFC752F3-A0FF-488D-A4B6-384C86A88F9F}" destId="{31A6F0DC-B045-4F8D-B550-55F004065806}" srcOrd="0" destOrd="0" presId="urn:microsoft.com/office/officeart/2009/3/layout/HorizontalOrganizationChart"/>
    <dgm:cxn modelId="{83097C7E-FE30-487F-B211-6C25243D6957}" type="presOf" srcId="{495B4582-E3A1-4644-B634-8186B01245E8}" destId="{38D37F3F-2A31-4326-9E28-92CB8071CEEA}" srcOrd="0" destOrd="0" presId="urn:microsoft.com/office/officeart/2009/3/layout/HorizontalOrganizationChart"/>
    <dgm:cxn modelId="{9BAAF091-E0A9-4371-BADA-137BE8AEEF72}" type="presOf" srcId="{112B44DA-29D6-45D3-8F44-71B07833730A}" destId="{818D7ECE-F0BC-4B2E-B9C3-CDF690E64CF0}" srcOrd="1" destOrd="0" presId="urn:microsoft.com/office/officeart/2009/3/layout/HorizontalOrganizationChart"/>
    <dgm:cxn modelId="{00C8A7B3-2D72-4EE6-A617-E6E0C59931C7}" srcId="{495B4582-E3A1-4644-B634-8186B01245E8}" destId="{112B44DA-29D6-45D3-8F44-71B07833730A}" srcOrd="0" destOrd="0" parTransId="{DBF31522-ABC7-4A68-A29D-F9F183FFD2D4}" sibTransId="{FB36DF65-3C38-42E2-815D-90FD1AB0040F}"/>
    <dgm:cxn modelId="{E7D40FB9-3CB8-444F-8544-632EC9369630}" type="presOf" srcId="{02C52AF3-067B-405F-84AB-745AE6B33750}" destId="{87DA4A39-B46B-4392-9A65-FB671CCE3DE6}" srcOrd="1" destOrd="0" presId="urn:microsoft.com/office/officeart/2009/3/layout/HorizontalOrganizationChart"/>
    <dgm:cxn modelId="{614962C3-8DE1-42AE-86D7-CC7C2F1D228E}" type="presOf" srcId="{112B44DA-29D6-45D3-8F44-71B07833730A}" destId="{2941CF00-A616-4038-B7AC-11C7680690FE}" srcOrd="0" destOrd="0" presId="urn:microsoft.com/office/officeart/2009/3/layout/HorizontalOrganizationChart"/>
    <dgm:cxn modelId="{082AAAE7-6834-44F7-B7A6-55F74153BD35}" type="presOf" srcId="{CFC752F3-A0FF-488D-A4B6-384C86A88F9F}" destId="{ACA79432-1498-47C9-AC8F-73C32D4AF40D}" srcOrd="1" destOrd="0" presId="urn:microsoft.com/office/officeart/2009/3/layout/HorizontalOrganizationChart"/>
    <dgm:cxn modelId="{20BCE70B-301D-4566-85C7-0FE5C801DDA2}" type="presParOf" srcId="{38D37F3F-2A31-4326-9E28-92CB8071CEEA}" destId="{7D27DA3F-EFC4-4A53-825B-C7CCDD68BD37}" srcOrd="0" destOrd="0" presId="urn:microsoft.com/office/officeart/2009/3/layout/HorizontalOrganizationChart"/>
    <dgm:cxn modelId="{022C862A-E481-4F5F-90B1-3F5BEA96C147}" type="presParOf" srcId="{7D27DA3F-EFC4-4A53-825B-C7CCDD68BD37}" destId="{6F349BE4-2E13-4F63-964D-1EEBADE22B45}" srcOrd="0" destOrd="0" presId="urn:microsoft.com/office/officeart/2009/3/layout/HorizontalOrganizationChart"/>
    <dgm:cxn modelId="{74403CD1-EC9C-47A8-9AFF-6B8B9BFAE094}" type="presParOf" srcId="{6F349BE4-2E13-4F63-964D-1EEBADE22B45}" destId="{2941CF00-A616-4038-B7AC-11C7680690FE}" srcOrd="0" destOrd="0" presId="urn:microsoft.com/office/officeart/2009/3/layout/HorizontalOrganizationChart"/>
    <dgm:cxn modelId="{CA82B028-8051-4AAC-ABF5-BCD453E682C1}" type="presParOf" srcId="{6F349BE4-2E13-4F63-964D-1EEBADE22B45}" destId="{818D7ECE-F0BC-4B2E-B9C3-CDF690E64CF0}" srcOrd="1" destOrd="0" presId="urn:microsoft.com/office/officeart/2009/3/layout/HorizontalOrganizationChart"/>
    <dgm:cxn modelId="{145F7FF4-2BFF-4F9E-8DF4-631423162AD6}" type="presParOf" srcId="{7D27DA3F-EFC4-4A53-825B-C7CCDD68BD37}" destId="{53E1322B-2E5E-4EED-83ED-53C19F0F5DB1}" srcOrd="1" destOrd="0" presId="urn:microsoft.com/office/officeart/2009/3/layout/HorizontalOrganizationChart"/>
    <dgm:cxn modelId="{B4AA938C-5B23-4D87-BBCD-E316E5CC5893}" type="presParOf" srcId="{53E1322B-2E5E-4EED-83ED-53C19F0F5DB1}" destId="{CAB39A60-FA16-4B5B-AA3F-8B5153FD9D1E}" srcOrd="0" destOrd="0" presId="urn:microsoft.com/office/officeart/2009/3/layout/HorizontalOrganizationChart"/>
    <dgm:cxn modelId="{92CD55AC-F05D-448A-8067-4565EAACF917}" type="presParOf" srcId="{53E1322B-2E5E-4EED-83ED-53C19F0F5DB1}" destId="{F0B85D7D-D4AD-4696-8422-EB82A01E954A}" srcOrd="1" destOrd="0" presId="urn:microsoft.com/office/officeart/2009/3/layout/HorizontalOrganizationChart"/>
    <dgm:cxn modelId="{AFBE5830-DB3E-4F09-B46F-E042E12251CE}" type="presParOf" srcId="{F0B85D7D-D4AD-4696-8422-EB82A01E954A}" destId="{A4739C20-36A4-4B24-ABF6-017DB15E4411}" srcOrd="0" destOrd="0" presId="urn:microsoft.com/office/officeart/2009/3/layout/HorizontalOrganizationChart"/>
    <dgm:cxn modelId="{D637B4C6-7DB6-4C1E-B94A-43F111426C0C}" type="presParOf" srcId="{A4739C20-36A4-4B24-ABF6-017DB15E4411}" destId="{081B2FCC-9B1F-41F8-B2ED-C8041F4BBF43}" srcOrd="0" destOrd="0" presId="urn:microsoft.com/office/officeart/2009/3/layout/HorizontalOrganizationChart"/>
    <dgm:cxn modelId="{107CE23D-5F6B-4D0E-9ABB-78D98CE0B9E5}" type="presParOf" srcId="{A4739C20-36A4-4B24-ABF6-017DB15E4411}" destId="{87DA4A39-B46B-4392-9A65-FB671CCE3DE6}" srcOrd="1" destOrd="0" presId="urn:microsoft.com/office/officeart/2009/3/layout/HorizontalOrganizationChart"/>
    <dgm:cxn modelId="{EE800D08-D6CB-46DD-A3AA-32E1EE14E09F}" type="presParOf" srcId="{F0B85D7D-D4AD-4696-8422-EB82A01E954A}" destId="{EF8B9EEA-AF95-492C-9BBF-932BE01F1474}" srcOrd="1" destOrd="0" presId="urn:microsoft.com/office/officeart/2009/3/layout/HorizontalOrganizationChart"/>
    <dgm:cxn modelId="{9977D979-39DF-4FF1-806C-E05C2E09E408}" type="presParOf" srcId="{F0B85D7D-D4AD-4696-8422-EB82A01E954A}" destId="{3D61619F-2BDD-40AD-BDF3-F6FBAEFDBCCB}" srcOrd="2" destOrd="0" presId="urn:microsoft.com/office/officeart/2009/3/layout/HorizontalOrganizationChart"/>
    <dgm:cxn modelId="{32AD64F1-0F79-4212-AD00-B8A2F09114A6}" type="presParOf" srcId="{53E1322B-2E5E-4EED-83ED-53C19F0F5DB1}" destId="{94B11563-8623-4683-A3FE-A214317902D1}" srcOrd="2" destOrd="0" presId="urn:microsoft.com/office/officeart/2009/3/layout/HorizontalOrganizationChart"/>
    <dgm:cxn modelId="{270D1636-A71B-4622-826B-DC508E12DF62}" type="presParOf" srcId="{53E1322B-2E5E-4EED-83ED-53C19F0F5DB1}" destId="{76B9A879-C02F-492E-A3EC-6A89C14DCC85}" srcOrd="3" destOrd="0" presId="urn:microsoft.com/office/officeart/2009/3/layout/HorizontalOrganizationChart"/>
    <dgm:cxn modelId="{2F210336-D4D2-4BA6-BFC5-52767B93D9F1}" type="presParOf" srcId="{76B9A879-C02F-492E-A3EC-6A89C14DCC85}" destId="{A7F0503A-AF84-4D09-BBBB-635CB2A2C01D}" srcOrd="0" destOrd="0" presId="urn:microsoft.com/office/officeart/2009/3/layout/HorizontalOrganizationChart"/>
    <dgm:cxn modelId="{235AFAEE-1A6C-4247-AB75-1673F013BF9F}" type="presParOf" srcId="{A7F0503A-AF84-4D09-BBBB-635CB2A2C01D}" destId="{31A6F0DC-B045-4F8D-B550-55F004065806}" srcOrd="0" destOrd="0" presId="urn:microsoft.com/office/officeart/2009/3/layout/HorizontalOrganizationChart"/>
    <dgm:cxn modelId="{D73A5AB6-5BC7-4ECB-BC0E-449D3968B7AB}" type="presParOf" srcId="{A7F0503A-AF84-4D09-BBBB-635CB2A2C01D}" destId="{ACA79432-1498-47C9-AC8F-73C32D4AF40D}" srcOrd="1" destOrd="0" presId="urn:microsoft.com/office/officeart/2009/3/layout/HorizontalOrganizationChart"/>
    <dgm:cxn modelId="{56DCE3C1-8F0F-485B-A279-C9D519BB6C99}" type="presParOf" srcId="{76B9A879-C02F-492E-A3EC-6A89C14DCC85}" destId="{DF825A7E-4308-473C-BA32-7B8536DE031C}" srcOrd="1" destOrd="0" presId="urn:microsoft.com/office/officeart/2009/3/layout/HorizontalOrganizationChart"/>
    <dgm:cxn modelId="{3DDD9426-6DF5-449A-AADE-B67CD02C7176}" type="presParOf" srcId="{76B9A879-C02F-492E-A3EC-6A89C14DCC85}" destId="{CFADA481-6608-4ECA-9543-3EC361DF7E07}" srcOrd="2" destOrd="0" presId="urn:microsoft.com/office/officeart/2009/3/layout/HorizontalOrganizationChart"/>
    <dgm:cxn modelId="{267FC35B-D4EF-4D0D-831E-4AE19F626450}" type="presParOf" srcId="{7D27DA3F-EFC4-4A53-825B-C7CCDD68BD37}" destId="{8492791E-5389-4FC8-A9B7-88595538FD8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B4582-E3A1-4644-B634-8186B01245E8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12B44DA-29D6-45D3-8F44-71B07833730A}">
      <dgm:prSet phldrT="[Texto]" custT="1"/>
      <dgm:spPr/>
      <dgm:t>
        <a:bodyPr/>
        <a:lstStyle/>
        <a:p>
          <a:r>
            <a:rPr lang="es-CL" sz="2000" dirty="0"/>
            <a:t>Pesquerías</a:t>
          </a:r>
          <a:endParaRPr lang="es-ES" sz="2000" dirty="0"/>
        </a:p>
      </dgm:t>
    </dgm:pt>
    <dgm:pt modelId="{DBF31522-ABC7-4A68-A29D-F9F183FFD2D4}" type="parTrans" cxnId="{00C8A7B3-2D72-4EE6-A617-E6E0C59931C7}">
      <dgm:prSet/>
      <dgm:spPr/>
      <dgm:t>
        <a:bodyPr/>
        <a:lstStyle/>
        <a:p>
          <a:endParaRPr lang="es-ES" sz="2000"/>
        </a:p>
      </dgm:t>
    </dgm:pt>
    <dgm:pt modelId="{FB36DF65-3C38-42E2-815D-90FD1AB0040F}" type="sibTrans" cxnId="{00C8A7B3-2D72-4EE6-A617-E6E0C59931C7}">
      <dgm:prSet/>
      <dgm:spPr/>
      <dgm:t>
        <a:bodyPr/>
        <a:lstStyle/>
        <a:p>
          <a:endParaRPr lang="es-ES" sz="2000"/>
        </a:p>
      </dgm:t>
    </dgm:pt>
    <dgm:pt modelId="{02C52AF3-067B-405F-84AB-745AE6B33750}">
      <dgm:prSet phldrT="[Texto]" custT="1"/>
      <dgm:spPr/>
      <dgm:t>
        <a:bodyPr/>
        <a:lstStyle/>
        <a:p>
          <a:r>
            <a:rPr lang="es-CL" sz="2000" dirty="0"/>
            <a:t>Flota de Arrastre</a:t>
          </a:r>
          <a:endParaRPr lang="es-ES" sz="2000" dirty="0"/>
        </a:p>
      </dgm:t>
    </dgm:pt>
    <dgm:pt modelId="{13B5ADD0-2419-4996-94E4-C5993C7AFE48}" type="parTrans" cxnId="{BD62A645-CE75-4AAF-B333-9C8CE003E616}">
      <dgm:prSet/>
      <dgm:spPr/>
      <dgm:t>
        <a:bodyPr/>
        <a:lstStyle/>
        <a:p>
          <a:endParaRPr lang="es-ES" sz="2000"/>
        </a:p>
      </dgm:t>
    </dgm:pt>
    <dgm:pt modelId="{C1FB8EB5-20B0-4D5E-B418-9D110582AB15}" type="sibTrans" cxnId="{BD62A645-CE75-4AAF-B333-9C8CE003E616}">
      <dgm:prSet/>
      <dgm:spPr/>
      <dgm:t>
        <a:bodyPr/>
        <a:lstStyle/>
        <a:p>
          <a:endParaRPr lang="es-ES" sz="2000"/>
        </a:p>
      </dgm:t>
    </dgm:pt>
    <dgm:pt modelId="{CFC752F3-A0FF-488D-A4B6-384C86A88F9F}">
      <dgm:prSet phldrT="[Texto]" custT="1"/>
      <dgm:spPr/>
      <dgm:t>
        <a:bodyPr/>
        <a:lstStyle/>
        <a:p>
          <a:r>
            <a:rPr lang="es-CL" sz="2000" dirty="0"/>
            <a:t>Flota Artesanal</a:t>
          </a:r>
          <a:endParaRPr lang="es-ES" sz="2000" dirty="0"/>
        </a:p>
      </dgm:t>
    </dgm:pt>
    <dgm:pt modelId="{26BBD2FD-31B9-48B3-BE8C-92A1FCD3F4A9}" type="parTrans" cxnId="{F30A583E-A947-4261-851F-6D22B95068E7}">
      <dgm:prSet/>
      <dgm:spPr/>
      <dgm:t>
        <a:bodyPr/>
        <a:lstStyle/>
        <a:p>
          <a:endParaRPr lang="es-ES" sz="2000"/>
        </a:p>
      </dgm:t>
    </dgm:pt>
    <dgm:pt modelId="{F2FDF825-1E0F-4D6E-BD54-8AE1FC4909CB}" type="sibTrans" cxnId="{F30A583E-A947-4261-851F-6D22B95068E7}">
      <dgm:prSet/>
      <dgm:spPr/>
      <dgm:t>
        <a:bodyPr/>
        <a:lstStyle/>
        <a:p>
          <a:endParaRPr lang="es-ES" sz="2000"/>
        </a:p>
      </dgm:t>
    </dgm:pt>
    <dgm:pt modelId="{38D37F3F-2A31-4326-9E28-92CB8071CEEA}" type="pres">
      <dgm:prSet presAssocID="{495B4582-E3A1-4644-B634-8186B01245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27DA3F-EFC4-4A53-825B-C7CCDD68BD37}" type="pres">
      <dgm:prSet presAssocID="{112B44DA-29D6-45D3-8F44-71B07833730A}" presName="hierRoot1" presStyleCnt="0">
        <dgm:presLayoutVars>
          <dgm:hierBranch val="init"/>
        </dgm:presLayoutVars>
      </dgm:prSet>
      <dgm:spPr/>
    </dgm:pt>
    <dgm:pt modelId="{6F349BE4-2E13-4F63-964D-1EEBADE22B45}" type="pres">
      <dgm:prSet presAssocID="{112B44DA-29D6-45D3-8F44-71B07833730A}" presName="rootComposite1" presStyleCnt="0"/>
      <dgm:spPr/>
    </dgm:pt>
    <dgm:pt modelId="{2941CF00-A616-4038-B7AC-11C7680690FE}" type="pres">
      <dgm:prSet presAssocID="{112B44DA-29D6-45D3-8F44-71B07833730A}" presName="rootText1" presStyleLbl="node0" presStyleIdx="0" presStyleCnt="1">
        <dgm:presLayoutVars>
          <dgm:chPref val="3"/>
        </dgm:presLayoutVars>
      </dgm:prSet>
      <dgm:spPr/>
    </dgm:pt>
    <dgm:pt modelId="{818D7ECE-F0BC-4B2E-B9C3-CDF690E64CF0}" type="pres">
      <dgm:prSet presAssocID="{112B44DA-29D6-45D3-8F44-71B07833730A}" presName="rootConnector1" presStyleLbl="node1" presStyleIdx="0" presStyleCnt="0"/>
      <dgm:spPr/>
    </dgm:pt>
    <dgm:pt modelId="{53E1322B-2E5E-4EED-83ED-53C19F0F5DB1}" type="pres">
      <dgm:prSet presAssocID="{112B44DA-29D6-45D3-8F44-71B07833730A}" presName="hierChild2" presStyleCnt="0"/>
      <dgm:spPr/>
    </dgm:pt>
    <dgm:pt modelId="{CAB39A60-FA16-4B5B-AA3F-8B5153FD9D1E}" type="pres">
      <dgm:prSet presAssocID="{13B5ADD0-2419-4996-94E4-C5993C7AFE48}" presName="Name64" presStyleLbl="parChTrans1D2" presStyleIdx="0" presStyleCnt="2"/>
      <dgm:spPr/>
    </dgm:pt>
    <dgm:pt modelId="{F0B85D7D-D4AD-4696-8422-EB82A01E954A}" type="pres">
      <dgm:prSet presAssocID="{02C52AF3-067B-405F-84AB-745AE6B33750}" presName="hierRoot2" presStyleCnt="0">
        <dgm:presLayoutVars>
          <dgm:hierBranch val="init"/>
        </dgm:presLayoutVars>
      </dgm:prSet>
      <dgm:spPr/>
    </dgm:pt>
    <dgm:pt modelId="{A4739C20-36A4-4B24-ABF6-017DB15E4411}" type="pres">
      <dgm:prSet presAssocID="{02C52AF3-067B-405F-84AB-745AE6B33750}" presName="rootComposite" presStyleCnt="0"/>
      <dgm:spPr/>
    </dgm:pt>
    <dgm:pt modelId="{081B2FCC-9B1F-41F8-B2ED-C8041F4BBF43}" type="pres">
      <dgm:prSet presAssocID="{02C52AF3-067B-405F-84AB-745AE6B33750}" presName="rootText" presStyleLbl="node2" presStyleIdx="0" presStyleCnt="2" custLinFactNeighborX="108" custLinFactNeighborY="-28634">
        <dgm:presLayoutVars>
          <dgm:chPref val="3"/>
        </dgm:presLayoutVars>
      </dgm:prSet>
      <dgm:spPr/>
    </dgm:pt>
    <dgm:pt modelId="{87DA4A39-B46B-4392-9A65-FB671CCE3DE6}" type="pres">
      <dgm:prSet presAssocID="{02C52AF3-067B-405F-84AB-745AE6B33750}" presName="rootConnector" presStyleLbl="node2" presStyleIdx="0" presStyleCnt="2"/>
      <dgm:spPr/>
    </dgm:pt>
    <dgm:pt modelId="{EF8B9EEA-AF95-492C-9BBF-932BE01F1474}" type="pres">
      <dgm:prSet presAssocID="{02C52AF3-067B-405F-84AB-745AE6B33750}" presName="hierChild4" presStyleCnt="0"/>
      <dgm:spPr/>
    </dgm:pt>
    <dgm:pt modelId="{3D61619F-2BDD-40AD-BDF3-F6FBAEFDBCCB}" type="pres">
      <dgm:prSet presAssocID="{02C52AF3-067B-405F-84AB-745AE6B33750}" presName="hierChild5" presStyleCnt="0"/>
      <dgm:spPr/>
    </dgm:pt>
    <dgm:pt modelId="{94B11563-8623-4683-A3FE-A214317902D1}" type="pres">
      <dgm:prSet presAssocID="{26BBD2FD-31B9-48B3-BE8C-92A1FCD3F4A9}" presName="Name64" presStyleLbl="parChTrans1D2" presStyleIdx="1" presStyleCnt="2"/>
      <dgm:spPr/>
    </dgm:pt>
    <dgm:pt modelId="{76B9A879-C02F-492E-A3EC-6A89C14DCC85}" type="pres">
      <dgm:prSet presAssocID="{CFC752F3-A0FF-488D-A4B6-384C86A88F9F}" presName="hierRoot2" presStyleCnt="0">
        <dgm:presLayoutVars>
          <dgm:hierBranch val="init"/>
        </dgm:presLayoutVars>
      </dgm:prSet>
      <dgm:spPr/>
    </dgm:pt>
    <dgm:pt modelId="{A7F0503A-AF84-4D09-BBBB-635CB2A2C01D}" type="pres">
      <dgm:prSet presAssocID="{CFC752F3-A0FF-488D-A4B6-384C86A88F9F}" presName="rootComposite" presStyleCnt="0"/>
      <dgm:spPr/>
    </dgm:pt>
    <dgm:pt modelId="{31A6F0DC-B045-4F8D-B550-55F004065806}" type="pres">
      <dgm:prSet presAssocID="{CFC752F3-A0FF-488D-A4B6-384C86A88F9F}" presName="rootText" presStyleLbl="node2" presStyleIdx="1" presStyleCnt="2" custLinFactNeighborX="108" custLinFactNeighborY="30325">
        <dgm:presLayoutVars>
          <dgm:chPref val="3"/>
        </dgm:presLayoutVars>
      </dgm:prSet>
      <dgm:spPr/>
    </dgm:pt>
    <dgm:pt modelId="{ACA79432-1498-47C9-AC8F-73C32D4AF40D}" type="pres">
      <dgm:prSet presAssocID="{CFC752F3-A0FF-488D-A4B6-384C86A88F9F}" presName="rootConnector" presStyleLbl="node2" presStyleIdx="1" presStyleCnt="2"/>
      <dgm:spPr/>
    </dgm:pt>
    <dgm:pt modelId="{DF825A7E-4308-473C-BA32-7B8536DE031C}" type="pres">
      <dgm:prSet presAssocID="{CFC752F3-A0FF-488D-A4B6-384C86A88F9F}" presName="hierChild4" presStyleCnt="0"/>
      <dgm:spPr/>
    </dgm:pt>
    <dgm:pt modelId="{CFADA481-6608-4ECA-9543-3EC361DF7E07}" type="pres">
      <dgm:prSet presAssocID="{CFC752F3-A0FF-488D-A4B6-384C86A88F9F}" presName="hierChild5" presStyleCnt="0"/>
      <dgm:spPr/>
    </dgm:pt>
    <dgm:pt modelId="{8492791E-5389-4FC8-A9B7-88595538FD89}" type="pres">
      <dgm:prSet presAssocID="{112B44DA-29D6-45D3-8F44-71B07833730A}" presName="hierChild3" presStyleCnt="0"/>
      <dgm:spPr/>
    </dgm:pt>
  </dgm:ptLst>
  <dgm:cxnLst>
    <dgm:cxn modelId="{BF613E28-A2A0-462C-8198-BBE398341DCF}" type="presOf" srcId="{02C52AF3-067B-405F-84AB-745AE6B33750}" destId="{081B2FCC-9B1F-41F8-B2ED-C8041F4BBF43}" srcOrd="0" destOrd="0" presId="urn:microsoft.com/office/officeart/2009/3/layout/HorizontalOrganizationChart"/>
    <dgm:cxn modelId="{4C516D35-4CB8-4C80-B3EA-E4061D6AC6A9}" type="presOf" srcId="{13B5ADD0-2419-4996-94E4-C5993C7AFE48}" destId="{CAB39A60-FA16-4B5B-AA3F-8B5153FD9D1E}" srcOrd="0" destOrd="0" presId="urn:microsoft.com/office/officeart/2009/3/layout/HorizontalOrganizationChart"/>
    <dgm:cxn modelId="{F30A583E-A947-4261-851F-6D22B95068E7}" srcId="{112B44DA-29D6-45D3-8F44-71B07833730A}" destId="{CFC752F3-A0FF-488D-A4B6-384C86A88F9F}" srcOrd="1" destOrd="0" parTransId="{26BBD2FD-31B9-48B3-BE8C-92A1FCD3F4A9}" sibTransId="{F2FDF825-1E0F-4D6E-BD54-8AE1FC4909CB}"/>
    <dgm:cxn modelId="{BD62A645-CE75-4AAF-B333-9C8CE003E616}" srcId="{112B44DA-29D6-45D3-8F44-71B07833730A}" destId="{02C52AF3-067B-405F-84AB-745AE6B33750}" srcOrd="0" destOrd="0" parTransId="{13B5ADD0-2419-4996-94E4-C5993C7AFE48}" sibTransId="{C1FB8EB5-20B0-4D5E-B418-9D110582AB15}"/>
    <dgm:cxn modelId="{961D9C4A-30B6-4121-9259-C34EC91C81FE}" type="presOf" srcId="{26BBD2FD-31B9-48B3-BE8C-92A1FCD3F4A9}" destId="{94B11563-8623-4683-A3FE-A214317902D1}" srcOrd="0" destOrd="0" presId="urn:microsoft.com/office/officeart/2009/3/layout/HorizontalOrganizationChart"/>
    <dgm:cxn modelId="{59985C4F-5D95-4DDB-9F51-F3B4EF8C5C64}" type="presOf" srcId="{CFC752F3-A0FF-488D-A4B6-384C86A88F9F}" destId="{31A6F0DC-B045-4F8D-B550-55F004065806}" srcOrd="0" destOrd="0" presId="urn:microsoft.com/office/officeart/2009/3/layout/HorizontalOrganizationChart"/>
    <dgm:cxn modelId="{83097C7E-FE30-487F-B211-6C25243D6957}" type="presOf" srcId="{495B4582-E3A1-4644-B634-8186B01245E8}" destId="{38D37F3F-2A31-4326-9E28-92CB8071CEEA}" srcOrd="0" destOrd="0" presId="urn:microsoft.com/office/officeart/2009/3/layout/HorizontalOrganizationChart"/>
    <dgm:cxn modelId="{9BAAF091-E0A9-4371-BADA-137BE8AEEF72}" type="presOf" srcId="{112B44DA-29D6-45D3-8F44-71B07833730A}" destId="{818D7ECE-F0BC-4B2E-B9C3-CDF690E64CF0}" srcOrd="1" destOrd="0" presId="urn:microsoft.com/office/officeart/2009/3/layout/HorizontalOrganizationChart"/>
    <dgm:cxn modelId="{00C8A7B3-2D72-4EE6-A617-E6E0C59931C7}" srcId="{495B4582-E3A1-4644-B634-8186B01245E8}" destId="{112B44DA-29D6-45D3-8F44-71B07833730A}" srcOrd="0" destOrd="0" parTransId="{DBF31522-ABC7-4A68-A29D-F9F183FFD2D4}" sibTransId="{FB36DF65-3C38-42E2-815D-90FD1AB0040F}"/>
    <dgm:cxn modelId="{E7D40FB9-3CB8-444F-8544-632EC9369630}" type="presOf" srcId="{02C52AF3-067B-405F-84AB-745AE6B33750}" destId="{87DA4A39-B46B-4392-9A65-FB671CCE3DE6}" srcOrd="1" destOrd="0" presId="urn:microsoft.com/office/officeart/2009/3/layout/HorizontalOrganizationChart"/>
    <dgm:cxn modelId="{614962C3-8DE1-42AE-86D7-CC7C2F1D228E}" type="presOf" srcId="{112B44DA-29D6-45D3-8F44-71B07833730A}" destId="{2941CF00-A616-4038-B7AC-11C7680690FE}" srcOrd="0" destOrd="0" presId="urn:microsoft.com/office/officeart/2009/3/layout/HorizontalOrganizationChart"/>
    <dgm:cxn modelId="{082AAAE7-6834-44F7-B7A6-55F74153BD35}" type="presOf" srcId="{CFC752F3-A0FF-488D-A4B6-384C86A88F9F}" destId="{ACA79432-1498-47C9-AC8F-73C32D4AF40D}" srcOrd="1" destOrd="0" presId="urn:microsoft.com/office/officeart/2009/3/layout/HorizontalOrganizationChart"/>
    <dgm:cxn modelId="{20BCE70B-301D-4566-85C7-0FE5C801DDA2}" type="presParOf" srcId="{38D37F3F-2A31-4326-9E28-92CB8071CEEA}" destId="{7D27DA3F-EFC4-4A53-825B-C7CCDD68BD37}" srcOrd="0" destOrd="0" presId="urn:microsoft.com/office/officeart/2009/3/layout/HorizontalOrganizationChart"/>
    <dgm:cxn modelId="{022C862A-E481-4F5F-90B1-3F5BEA96C147}" type="presParOf" srcId="{7D27DA3F-EFC4-4A53-825B-C7CCDD68BD37}" destId="{6F349BE4-2E13-4F63-964D-1EEBADE22B45}" srcOrd="0" destOrd="0" presId="urn:microsoft.com/office/officeart/2009/3/layout/HorizontalOrganizationChart"/>
    <dgm:cxn modelId="{74403CD1-EC9C-47A8-9AFF-6B8B9BFAE094}" type="presParOf" srcId="{6F349BE4-2E13-4F63-964D-1EEBADE22B45}" destId="{2941CF00-A616-4038-B7AC-11C7680690FE}" srcOrd="0" destOrd="0" presId="urn:microsoft.com/office/officeart/2009/3/layout/HorizontalOrganizationChart"/>
    <dgm:cxn modelId="{CA82B028-8051-4AAC-ABF5-BCD453E682C1}" type="presParOf" srcId="{6F349BE4-2E13-4F63-964D-1EEBADE22B45}" destId="{818D7ECE-F0BC-4B2E-B9C3-CDF690E64CF0}" srcOrd="1" destOrd="0" presId="urn:microsoft.com/office/officeart/2009/3/layout/HorizontalOrganizationChart"/>
    <dgm:cxn modelId="{145F7FF4-2BFF-4F9E-8DF4-631423162AD6}" type="presParOf" srcId="{7D27DA3F-EFC4-4A53-825B-C7CCDD68BD37}" destId="{53E1322B-2E5E-4EED-83ED-53C19F0F5DB1}" srcOrd="1" destOrd="0" presId="urn:microsoft.com/office/officeart/2009/3/layout/HorizontalOrganizationChart"/>
    <dgm:cxn modelId="{B4AA938C-5B23-4D87-BBCD-E316E5CC5893}" type="presParOf" srcId="{53E1322B-2E5E-4EED-83ED-53C19F0F5DB1}" destId="{CAB39A60-FA16-4B5B-AA3F-8B5153FD9D1E}" srcOrd="0" destOrd="0" presId="urn:microsoft.com/office/officeart/2009/3/layout/HorizontalOrganizationChart"/>
    <dgm:cxn modelId="{92CD55AC-F05D-448A-8067-4565EAACF917}" type="presParOf" srcId="{53E1322B-2E5E-4EED-83ED-53C19F0F5DB1}" destId="{F0B85D7D-D4AD-4696-8422-EB82A01E954A}" srcOrd="1" destOrd="0" presId="urn:microsoft.com/office/officeart/2009/3/layout/HorizontalOrganizationChart"/>
    <dgm:cxn modelId="{AFBE5830-DB3E-4F09-B46F-E042E12251CE}" type="presParOf" srcId="{F0B85D7D-D4AD-4696-8422-EB82A01E954A}" destId="{A4739C20-36A4-4B24-ABF6-017DB15E4411}" srcOrd="0" destOrd="0" presId="urn:microsoft.com/office/officeart/2009/3/layout/HorizontalOrganizationChart"/>
    <dgm:cxn modelId="{D637B4C6-7DB6-4C1E-B94A-43F111426C0C}" type="presParOf" srcId="{A4739C20-36A4-4B24-ABF6-017DB15E4411}" destId="{081B2FCC-9B1F-41F8-B2ED-C8041F4BBF43}" srcOrd="0" destOrd="0" presId="urn:microsoft.com/office/officeart/2009/3/layout/HorizontalOrganizationChart"/>
    <dgm:cxn modelId="{107CE23D-5F6B-4D0E-9ABB-78D98CE0B9E5}" type="presParOf" srcId="{A4739C20-36A4-4B24-ABF6-017DB15E4411}" destId="{87DA4A39-B46B-4392-9A65-FB671CCE3DE6}" srcOrd="1" destOrd="0" presId="urn:microsoft.com/office/officeart/2009/3/layout/HorizontalOrganizationChart"/>
    <dgm:cxn modelId="{EE800D08-D6CB-46DD-A3AA-32E1EE14E09F}" type="presParOf" srcId="{F0B85D7D-D4AD-4696-8422-EB82A01E954A}" destId="{EF8B9EEA-AF95-492C-9BBF-932BE01F1474}" srcOrd="1" destOrd="0" presId="urn:microsoft.com/office/officeart/2009/3/layout/HorizontalOrganizationChart"/>
    <dgm:cxn modelId="{9977D979-39DF-4FF1-806C-E05C2E09E408}" type="presParOf" srcId="{F0B85D7D-D4AD-4696-8422-EB82A01E954A}" destId="{3D61619F-2BDD-40AD-BDF3-F6FBAEFDBCCB}" srcOrd="2" destOrd="0" presId="urn:microsoft.com/office/officeart/2009/3/layout/HorizontalOrganizationChart"/>
    <dgm:cxn modelId="{32AD64F1-0F79-4212-AD00-B8A2F09114A6}" type="presParOf" srcId="{53E1322B-2E5E-4EED-83ED-53C19F0F5DB1}" destId="{94B11563-8623-4683-A3FE-A214317902D1}" srcOrd="2" destOrd="0" presId="urn:microsoft.com/office/officeart/2009/3/layout/HorizontalOrganizationChart"/>
    <dgm:cxn modelId="{270D1636-A71B-4622-826B-DC508E12DF62}" type="presParOf" srcId="{53E1322B-2E5E-4EED-83ED-53C19F0F5DB1}" destId="{76B9A879-C02F-492E-A3EC-6A89C14DCC85}" srcOrd="3" destOrd="0" presId="urn:microsoft.com/office/officeart/2009/3/layout/HorizontalOrganizationChart"/>
    <dgm:cxn modelId="{2F210336-D4D2-4BA6-BFC5-52767B93D9F1}" type="presParOf" srcId="{76B9A879-C02F-492E-A3EC-6A89C14DCC85}" destId="{A7F0503A-AF84-4D09-BBBB-635CB2A2C01D}" srcOrd="0" destOrd="0" presId="urn:microsoft.com/office/officeart/2009/3/layout/HorizontalOrganizationChart"/>
    <dgm:cxn modelId="{235AFAEE-1A6C-4247-AB75-1673F013BF9F}" type="presParOf" srcId="{A7F0503A-AF84-4D09-BBBB-635CB2A2C01D}" destId="{31A6F0DC-B045-4F8D-B550-55F004065806}" srcOrd="0" destOrd="0" presId="urn:microsoft.com/office/officeart/2009/3/layout/HorizontalOrganizationChart"/>
    <dgm:cxn modelId="{D73A5AB6-5BC7-4ECB-BC0E-449D3968B7AB}" type="presParOf" srcId="{A7F0503A-AF84-4D09-BBBB-635CB2A2C01D}" destId="{ACA79432-1498-47C9-AC8F-73C32D4AF40D}" srcOrd="1" destOrd="0" presId="urn:microsoft.com/office/officeart/2009/3/layout/HorizontalOrganizationChart"/>
    <dgm:cxn modelId="{56DCE3C1-8F0F-485B-A279-C9D519BB6C99}" type="presParOf" srcId="{76B9A879-C02F-492E-A3EC-6A89C14DCC85}" destId="{DF825A7E-4308-473C-BA32-7B8536DE031C}" srcOrd="1" destOrd="0" presId="urn:microsoft.com/office/officeart/2009/3/layout/HorizontalOrganizationChart"/>
    <dgm:cxn modelId="{3DDD9426-6DF5-449A-AADE-B67CD02C7176}" type="presParOf" srcId="{76B9A879-C02F-492E-A3EC-6A89C14DCC85}" destId="{CFADA481-6608-4ECA-9543-3EC361DF7E07}" srcOrd="2" destOrd="0" presId="urn:microsoft.com/office/officeart/2009/3/layout/HorizontalOrganizationChart"/>
    <dgm:cxn modelId="{267FC35B-D4EF-4D0D-831E-4AE19F626450}" type="presParOf" srcId="{7D27DA3F-EFC4-4A53-825B-C7CCDD68BD37}" destId="{8492791E-5389-4FC8-A9B7-88595538FD8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1563-8623-4683-A3FE-A214317902D1}">
      <dsp:nvSpPr>
        <dsp:cNvPr id="0" name=""/>
        <dsp:cNvSpPr/>
      </dsp:nvSpPr>
      <dsp:spPr>
        <a:xfrm>
          <a:off x="2127716" y="1908212"/>
          <a:ext cx="427371" cy="65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28" y="0"/>
              </a:lnTo>
              <a:lnTo>
                <a:pt x="214828" y="653551"/>
              </a:lnTo>
              <a:lnTo>
                <a:pt x="427371" y="6535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39A60-FA16-4B5B-AA3F-8B5153FD9D1E}">
      <dsp:nvSpPr>
        <dsp:cNvPr id="0" name=""/>
        <dsp:cNvSpPr/>
      </dsp:nvSpPr>
      <dsp:spPr>
        <a:xfrm>
          <a:off x="2127716" y="1265622"/>
          <a:ext cx="427371" cy="642589"/>
        </a:xfrm>
        <a:custGeom>
          <a:avLst/>
          <a:gdLst/>
          <a:ahLst/>
          <a:cxnLst/>
          <a:rect l="0" t="0" r="0" b="0"/>
          <a:pathLst>
            <a:path>
              <a:moveTo>
                <a:pt x="0" y="642589"/>
              </a:moveTo>
              <a:lnTo>
                <a:pt x="214828" y="642589"/>
              </a:lnTo>
              <a:lnTo>
                <a:pt x="214828" y="0"/>
              </a:lnTo>
              <a:lnTo>
                <a:pt x="42737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1CF00-A616-4038-B7AC-11C7680690FE}">
      <dsp:nvSpPr>
        <dsp:cNvPr id="0" name=""/>
        <dsp:cNvSpPr/>
      </dsp:nvSpPr>
      <dsp:spPr>
        <a:xfrm>
          <a:off x="2285" y="1584083"/>
          <a:ext cx="2125431" cy="6482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Pesquerías</a:t>
          </a:r>
          <a:endParaRPr lang="es-ES" sz="2000" kern="1200" dirty="0"/>
        </a:p>
      </dsp:txBody>
      <dsp:txXfrm>
        <a:off x="2285" y="1584083"/>
        <a:ext cx="2125431" cy="648256"/>
      </dsp:txXfrm>
    </dsp:sp>
    <dsp:sp modelId="{081B2FCC-9B1F-41F8-B2ED-C8041F4BBF43}">
      <dsp:nvSpPr>
        <dsp:cNvPr id="0" name=""/>
        <dsp:cNvSpPr/>
      </dsp:nvSpPr>
      <dsp:spPr>
        <a:xfrm>
          <a:off x="2555088" y="941494"/>
          <a:ext cx="2125431" cy="648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Flota de Arrastre</a:t>
          </a:r>
          <a:endParaRPr lang="es-ES" sz="2000" kern="1200" dirty="0"/>
        </a:p>
      </dsp:txBody>
      <dsp:txXfrm>
        <a:off x="2555088" y="941494"/>
        <a:ext cx="2125431" cy="648256"/>
      </dsp:txXfrm>
    </dsp:sp>
    <dsp:sp modelId="{31A6F0DC-B045-4F8D-B550-55F004065806}">
      <dsp:nvSpPr>
        <dsp:cNvPr id="0" name=""/>
        <dsp:cNvSpPr/>
      </dsp:nvSpPr>
      <dsp:spPr>
        <a:xfrm>
          <a:off x="2555088" y="2237635"/>
          <a:ext cx="2125431" cy="648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Flota Artesanal</a:t>
          </a:r>
          <a:endParaRPr lang="es-ES" sz="2000" kern="1200" dirty="0"/>
        </a:p>
      </dsp:txBody>
      <dsp:txXfrm>
        <a:off x="2555088" y="2237635"/>
        <a:ext cx="2125431" cy="648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1563-8623-4683-A3FE-A214317902D1}">
      <dsp:nvSpPr>
        <dsp:cNvPr id="0" name=""/>
        <dsp:cNvSpPr/>
      </dsp:nvSpPr>
      <dsp:spPr>
        <a:xfrm>
          <a:off x="2127716" y="1908212"/>
          <a:ext cx="427371" cy="65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28" y="0"/>
              </a:lnTo>
              <a:lnTo>
                <a:pt x="214828" y="653551"/>
              </a:lnTo>
              <a:lnTo>
                <a:pt x="427371" y="6535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39A60-FA16-4B5B-AA3F-8B5153FD9D1E}">
      <dsp:nvSpPr>
        <dsp:cNvPr id="0" name=""/>
        <dsp:cNvSpPr/>
      </dsp:nvSpPr>
      <dsp:spPr>
        <a:xfrm>
          <a:off x="2127716" y="1265622"/>
          <a:ext cx="427371" cy="642589"/>
        </a:xfrm>
        <a:custGeom>
          <a:avLst/>
          <a:gdLst/>
          <a:ahLst/>
          <a:cxnLst/>
          <a:rect l="0" t="0" r="0" b="0"/>
          <a:pathLst>
            <a:path>
              <a:moveTo>
                <a:pt x="0" y="642589"/>
              </a:moveTo>
              <a:lnTo>
                <a:pt x="214828" y="642589"/>
              </a:lnTo>
              <a:lnTo>
                <a:pt x="214828" y="0"/>
              </a:lnTo>
              <a:lnTo>
                <a:pt x="42737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1CF00-A616-4038-B7AC-11C7680690FE}">
      <dsp:nvSpPr>
        <dsp:cNvPr id="0" name=""/>
        <dsp:cNvSpPr/>
      </dsp:nvSpPr>
      <dsp:spPr>
        <a:xfrm>
          <a:off x="2285" y="1584083"/>
          <a:ext cx="2125431" cy="6482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Pesquerías</a:t>
          </a:r>
          <a:endParaRPr lang="es-ES" sz="2000" kern="1200" dirty="0"/>
        </a:p>
      </dsp:txBody>
      <dsp:txXfrm>
        <a:off x="2285" y="1584083"/>
        <a:ext cx="2125431" cy="648256"/>
      </dsp:txXfrm>
    </dsp:sp>
    <dsp:sp modelId="{081B2FCC-9B1F-41F8-B2ED-C8041F4BBF43}">
      <dsp:nvSpPr>
        <dsp:cNvPr id="0" name=""/>
        <dsp:cNvSpPr/>
      </dsp:nvSpPr>
      <dsp:spPr>
        <a:xfrm>
          <a:off x="2555088" y="941494"/>
          <a:ext cx="2125431" cy="648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Flota de Arrastre</a:t>
          </a:r>
          <a:endParaRPr lang="es-ES" sz="2000" kern="1200" dirty="0"/>
        </a:p>
      </dsp:txBody>
      <dsp:txXfrm>
        <a:off x="2555088" y="941494"/>
        <a:ext cx="2125431" cy="648256"/>
      </dsp:txXfrm>
    </dsp:sp>
    <dsp:sp modelId="{31A6F0DC-B045-4F8D-B550-55F004065806}">
      <dsp:nvSpPr>
        <dsp:cNvPr id="0" name=""/>
        <dsp:cNvSpPr/>
      </dsp:nvSpPr>
      <dsp:spPr>
        <a:xfrm>
          <a:off x="2555088" y="2237635"/>
          <a:ext cx="2125431" cy="648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Flota Artesanal</a:t>
          </a:r>
          <a:endParaRPr lang="es-ES" sz="2000" kern="1200" dirty="0"/>
        </a:p>
      </dsp:txBody>
      <dsp:txXfrm>
        <a:off x="2555088" y="2237635"/>
        <a:ext cx="2125431" cy="64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0DA66AA-AEA5-4D47-A73C-81E1260ED48A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7C61976-1C36-4C57-BBA4-3A9CD1D3E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91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6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7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64273-593F-ED7E-764F-1E4EE6A41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A645469-F3B3-6A0A-7A75-6CD7B60A1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81D21AE-D842-2D4E-C275-292331084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6DE16E7-FB06-2C2F-7894-88F863F79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208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04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Victor</a:t>
            </a:r>
            <a:r>
              <a:rPr lang="es-ES" dirty="0"/>
              <a:t>,</a:t>
            </a:r>
            <a:r>
              <a:rPr lang="es-ES" baseline="0" dirty="0"/>
              <a:t> te he cambiado algunos colores porque los rojos y naranjas no quedan muy bien juntos.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54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B64A9-AC78-9BAC-6D57-48B5BE1AE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A18FD4C-C6CF-FE1E-1E88-5B700291F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D54A7F9-A82B-56D3-7EB5-FC781241A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casi todas te estoy poniendo</a:t>
            </a:r>
            <a:r>
              <a:rPr lang="es-ES" baseline="0" dirty="0"/>
              <a:t> la letra más grande porque sino no lo verá bien el tribunal y pueden penalizarte por ello.</a:t>
            </a:r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CE26BFC-E0BA-81B6-BFCF-BF5025EF3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18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E479-1E33-5594-0C55-684A382E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184A8BD-A2DD-DEA2-3964-213190589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C4526A0-AA27-2E64-3AA1-C4E408DBB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casi todas te estoy poniendo</a:t>
            </a:r>
            <a:r>
              <a:rPr lang="es-ES" baseline="0" dirty="0"/>
              <a:t> la letra más grande porque sino no lo verá bien el tribunal y pueden penalizarte por ello.</a:t>
            </a:r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2D095E2-5FA0-D622-8487-0654D8034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82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47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Te cambio el primer objetivo porque tiene que estar en infinitivo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36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62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COIC:</a:t>
            </a:r>
            <a:r>
              <a:rPr lang="es-ES" baseline="0" dirty="0"/>
              <a:t> Convenios, Organizaciones, Instituciones y Comunidades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33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COIC:</a:t>
            </a:r>
            <a:r>
              <a:rPr lang="es-ES" baseline="0" dirty="0"/>
              <a:t> Convenios, Organizaciones, Instituciones y Comunidades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61976-1C36-4C57-BBA4-3A9CD1D3EA7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71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86F-C176-4073-9282-5880756D83D0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28B2-2EFD-415A-8A3C-E7E580FA6B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D0C4-C940-4175-BCBD-EB2BC42BD7FB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6CBD-69A1-415C-895E-771DEEFB2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D983-76B6-4F57-9E1F-B38AF0309930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834D-AAA7-4E67-B3D7-66A6C859DC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BEDE-6C4E-47D2-95F9-6C37CDC113B7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33CB-DE9A-4154-A995-A67F4E96F4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1055-6020-4966-B746-A73D65802D59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1D3D-942E-4B1C-8F25-758ACB654C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5308-16F6-4018-BF9C-61A8F3650D74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EFF0-4B54-4D0C-9A4C-C2EDA26C9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00EC-C701-4F36-A0A7-BAF48C226B1C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0759-506B-4F54-848B-B6B3E07094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5C3F-6D9D-475C-A519-7E0B3246A1BA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99DE-4752-421D-B730-6846205E61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6351-A4D3-4A66-9567-968B08217C04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27CC-F21F-4763-BA35-EEE7270A5C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4BF8-4271-41FE-A4C3-BFF759D9ACCD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DC3C-02FF-4F10-B4AF-9FDD7BC8A7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CD31-3087-42D3-8E69-D0DC828F6381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CC2-4688-4E54-8EFC-3BCB3FBEEC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A4B8ED-D8A9-49A5-A41B-BAAAC508AEE5}" type="datetimeFigureOut">
              <a:rPr lang="es-ES"/>
              <a:pPr>
                <a:defRPr/>
              </a:pPr>
              <a:t>06/11/2024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1A5C0-D021-4204-886F-947D4D6A1B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4355976" y="5265400"/>
            <a:ext cx="4716016" cy="1854610"/>
          </a:xfrm>
          <a:prstGeom prst="rect">
            <a:avLst/>
          </a:prstGeom>
          <a:ln w="19050"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bIns="0" anchor="ctr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s-ES" sz="1600" b="1" dirty="0">
                <a:ea typeface="Times New Roman" pitchFamily="18" charset="0"/>
                <a:cs typeface="Arial" panose="020B0604020202020204" pitchFamily="34" charset="0"/>
              </a:rPr>
              <a:t>Autor</a:t>
            </a:r>
            <a:r>
              <a:rPr lang="es-ES" sz="1600" dirty="0">
                <a:ea typeface="Times New Roman" pitchFamily="18" charset="0"/>
                <a:cs typeface="Arial" panose="020B0604020202020204" pitchFamily="34" charset="0"/>
              </a:rPr>
              <a:t>: Dr. Víctor Sanz Fernández.</a:t>
            </a:r>
          </a:p>
          <a:p>
            <a:pPr algn="r">
              <a:lnSpc>
                <a:spcPct val="150000"/>
              </a:lnSpc>
              <a:defRPr/>
            </a:pPr>
            <a:r>
              <a:rPr lang="es-ES" sz="1600" b="1" dirty="0">
                <a:ea typeface="Times New Roman" pitchFamily="18" charset="0"/>
                <a:cs typeface="Arial" panose="020B0604020202020204" pitchFamily="34" charset="0"/>
              </a:rPr>
              <a:t>Afiliación</a:t>
            </a:r>
            <a:r>
              <a:rPr lang="es-ES" sz="1600" dirty="0">
                <a:ea typeface="Times New Roman" pitchFamily="18" charset="0"/>
                <a:cs typeface="Arial" panose="020B0604020202020204" pitchFamily="34" charset="0"/>
              </a:rPr>
              <a:t>: Escuela de Ciencias del Mar, </a:t>
            </a:r>
          </a:p>
          <a:p>
            <a:pPr algn="r">
              <a:lnSpc>
                <a:spcPct val="150000"/>
              </a:lnSpc>
              <a:defRPr/>
            </a:pPr>
            <a:r>
              <a:rPr lang="es-ES" sz="1600" dirty="0">
                <a:ea typeface="Times New Roman" pitchFamily="18" charset="0"/>
                <a:cs typeface="Arial" panose="020B0604020202020204" pitchFamily="34" charset="0"/>
              </a:rPr>
              <a:t>Pontificia Universidad Católica de Valparaíso (PUCV).</a:t>
            </a:r>
          </a:p>
          <a:p>
            <a:pPr algn="r">
              <a:lnSpc>
                <a:spcPct val="150000"/>
              </a:lnSpc>
              <a:defRPr/>
            </a:pPr>
            <a:r>
              <a:rPr lang="pt-BR" sz="1600" b="1" dirty="0">
                <a:ea typeface="Times New Roman" pitchFamily="18" charset="0"/>
                <a:cs typeface="Arial" panose="020B0604020202020204" pitchFamily="34" charset="0"/>
              </a:rPr>
              <a:t>Contacto</a:t>
            </a:r>
            <a:r>
              <a:rPr lang="pt-BR" sz="1600" dirty="0">
                <a:ea typeface="Times New Roman" pitchFamily="18" charset="0"/>
                <a:cs typeface="Arial" panose="020B0604020202020204" pitchFamily="34" charset="0"/>
              </a:rPr>
              <a:t>: victor.sanz@pucv.cl.</a:t>
            </a:r>
          </a:p>
          <a:p>
            <a:pPr algn="r">
              <a:lnSpc>
                <a:spcPct val="150000"/>
              </a:lnSpc>
              <a:defRPr/>
            </a:pPr>
            <a:endParaRPr lang="es-ES" sz="1600" dirty="0">
              <a:ea typeface="Times New Roman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0" y="1311275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84410" y="1412776"/>
            <a:ext cx="897518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Predicción de Desembarcos de Pulpo (</a:t>
            </a:r>
            <a:r>
              <a:rPr lang="es-ES" sz="32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Octopus</a:t>
            </a:r>
            <a:r>
              <a:rPr lang="es-ES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s-ES" sz="32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vulgaris</a:t>
            </a:r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 con Inteligencia Artificial: Una Demo Interactiva con R</a:t>
            </a:r>
          </a:p>
        </p:txBody>
      </p:sp>
      <p:sp>
        <p:nvSpPr>
          <p:cNvPr id="12" name="Rectángulo 28"/>
          <p:cNvSpPr/>
          <p:nvPr/>
        </p:nvSpPr>
        <p:spPr>
          <a:xfrm>
            <a:off x="1662975" y="395953"/>
            <a:ext cx="5818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0"/>
                <a:solidFill>
                  <a:schemeClr val="accent1"/>
                </a:solidFill>
                <a:latin typeface="+mj-lt"/>
              </a:rPr>
              <a:t>III Jornadas Ingeniería Estadística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03439-76D6-6801-18F0-20921C4DD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1" y="80022"/>
            <a:ext cx="1080120" cy="112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9FE6BE-B23E-A07D-7790-9F796D26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7" y="87813"/>
            <a:ext cx="1086252" cy="1122201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6A417D3-1776-2709-477E-A8AF6C9089A1}"/>
              </a:ext>
            </a:extLst>
          </p:cNvPr>
          <p:cNvGrpSpPr/>
          <p:nvPr/>
        </p:nvGrpSpPr>
        <p:grpSpPr>
          <a:xfrm>
            <a:off x="359532" y="3086558"/>
            <a:ext cx="8424936" cy="1854610"/>
            <a:chOff x="467544" y="3371968"/>
            <a:chExt cx="8424936" cy="185461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855" y="3429000"/>
              <a:ext cx="2657625" cy="1735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582B3DE-81B6-7BF4-EA41-C43B7F8A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371968"/>
              <a:ext cx="2542833" cy="1854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E27B0C7-55FC-CEC9-8D5F-3914F6873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548" y="3429000"/>
              <a:ext cx="2292136" cy="1735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5C9BAC0C-6EEF-E722-EC6C-09D77AA2D6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" y="5112227"/>
            <a:ext cx="2536054" cy="166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35496" y="766445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MODELOS REDES NEURONALES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5263" y="1412776"/>
            <a:ext cx="751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Contexto</a:t>
            </a:r>
          </a:p>
        </p:txBody>
      </p:sp>
      <p:sp>
        <p:nvSpPr>
          <p:cNvPr id="12" name="2 Rectángulo"/>
          <p:cNvSpPr/>
          <p:nvPr/>
        </p:nvSpPr>
        <p:spPr>
          <a:xfrm>
            <a:off x="-23192" y="2075364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Modelos basados en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modelos matemáticos </a:t>
            </a:r>
            <a:r>
              <a:rPr lang="es-ES" sz="2400" dirty="0">
                <a:latin typeface="+mn-lt"/>
              </a:rPr>
              <a:t>sencillos del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cerebro</a:t>
            </a:r>
            <a:r>
              <a:rPr lang="es-ES" sz="2400" dirty="0">
                <a:latin typeface="+mn-lt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Permiten estudiar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relaciones no lineales complejas </a:t>
            </a:r>
            <a:r>
              <a:rPr lang="es-ES" sz="2400" dirty="0">
                <a:latin typeface="+mn-lt"/>
              </a:rPr>
              <a:t>entre la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variable respuesta </a:t>
            </a:r>
            <a:r>
              <a:rPr lang="es-ES" sz="2400" dirty="0">
                <a:latin typeface="+mn-lt"/>
              </a:rPr>
              <a:t>y sus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predictores</a:t>
            </a:r>
            <a:r>
              <a:rPr lang="es-ES" sz="2400" dirty="0">
                <a:latin typeface="+mn-lt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6"/>
                </a:solidFill>
                <a:latin typeface="+mn-lt"/>
              </a:rPr>
              <a:t>Red Neuronal simple </a:t>
            </a:r>
            <a:r>
              <a:rPr lang="es-ES" sz="2400" dirty="0">
                <a:latin typeface="+mn-lt"/>
              </a:rPr>
              <a:t>equivalente a una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regresión lineal</a:t>
            </a:r>
            <a:r>
              <a:rPr lang="es-ES" sz="2400" dirty="0">
                <a:latin typeface="+mn-lt"/>
              </a:rPr>
              <a:t>.</a:t>
            </a:r>
          </a:p>
        </p:txBody>
      </p:sp>
      <p:sp>
        <p:nvSpPr>
          <p:cNvPr id="3" name="21 Rectángulo">
            <a:extLst>
              <a:ext uri="{FF2B5EF4-FFF2-40B4-BE49-F238E27FC236}">
                <a16:creationId xmlns:a16="http://schemas.microsoft.com/office/drawing/2014/main" id="{A04413F6-DFDF-8E52-F55A-9A61EFB9D69C}"/>
              </a:ext>
            </a:extLst>
          </p:cNvPr>
          <p:cNvSpPr/>
          <p:nvPr/>
        </p:nvSpPr>
        <p:spPr>
          <a:xfrm>
            <a:off x="96096" y="116632"/>
            <a:ext cx="663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MATERIALES Y MÉTODOS</a:t>
            </a:r>
            <a:endParaRPr lang="es-E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14 Conector recto">
            <a:extLst>
              <a:ext uri="{FF2B5EF4-FFF2-40B4-BE49-F238E27FC236}">
                <a16:creationId xmlns:a16="http://schemas.microsoft.com/office/drawing/2014/main" id="{2846B583-C286-B874-1532-A39A75EF326C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715B3F25-E0AD-7D03-BB30-6D04E0986B7C}"/>
              </a:ext>
            </a:extLst>
          </p:cNvPr>
          <p:cNvSpPr/>
          <p:nvPr/>
        </p:nvSpPr>
        <p:spPr>
          <a:xfrm>
            <a:off x="4932040" y="3845944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Red Neuronal con cuatro entradas y una capa oculta con tres neuronas ocultas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BB3526-AC7B-5E7C-0715-FE6976ED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824536" cy="26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35496" y="982469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MODELOS NNAR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5263" y="1774557"/>
            <a:ext cx="751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Contexto</a:t>
            </a:r>
          </a:p>
        </p:txBody>
      </p:sp>
      <p:sp>
        <p:nvSpPr>
          <p:cNvPr id="12" name="2 Rectángulo"/>
          <p:cNvSpPr/>
          <p:nvPr/>
        </p:nvSpPr>
        <p:spPr>
          <a:xfrm>
            <a:off x="-23192" y="2560836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Es un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modelo de red neuronal </a:t>
            </a:r>
            <a:r>
              <a:rPr lang="es-ES" sz="2400" dirty="0">
                <a:latin typeface="+mn-lt"/>
              </a:rPr>
              <a:t>que se utiliza para la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regresión </a:t>
            </a:r>
            <a:r>
              <a:rPr lang="es-ES" sz="2400" b="1" dirty="0" err="1">
                <a:solidFill>
                  <a:schemeClr val="accent6"/>
                </a:solidFill>
                <a:latin typeface="+mn-lt"/>
              </a:rPr>
              <a:t>autoregresiva</a:t>
            </a:r>
            <a:r>
              <a:rPr lang="es-ES" sz="2400" dirty="0">
                <a:latin typeface="+mn-lt"/>
              </a:rPr>
              <a:t> en series temporales.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Las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entradas</a:t>
            </a:r>
            <a:r>
              <a:rPr lang="es-ES" sz="2400" dirty="0">
                <a:latin typeface="+mn-lt"/>
              </a:rPr>
              <a:t> son los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valores pasados </a:t>
            </a:r>
            <a:r>
              <a:rPr lang="es-ES" sz="2400" dirty="0">
                <a:latin typeface="+mn-lt"/>
              </a:rPr>
              <a:t>de la serie temporal y la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salida</a:t>
            </a:r>
            <a:r>
              <a:rPr lang="es-ES" sz="2400" dirty="0">
                <a:latin typeface="+mn-lt"/>
              </a:rPr>
              <a:t> es el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valor futuro</a:t>
            </a:r>
            <a:r>
              <a:rPr lang="es-ES" sz="2400" dirty="0">
                <a:latin typeface="+mn-lt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Son redes 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neuronales </a:t>
            </a:r>
            <a:r>
              <a:rPr lang="es-ES" sz="2400" b="1" dirty="0" err="1">
                <a:solidFill>
                  <a:schemeClr val="accent6"/>
                </a:solidFill>
                <a:latin typeface="+mn-lt"/>
              </a:rPr>
              <a:t>feedforward</a:t>
            </a:r>
            <a:r>
              <a:rPr lang="es-ES" sz="24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400" dirty="0">
                <a:latin typeface="+mn-lt"/>
              </a:rPr>
              <a:t>(la información avanza en una única dirección desde la entrada hacia la salida).</a:t>
            </a:r>
          </a:p>
        </p:txBody>
      </p:sp>
      <p:sp>
        <p:nvSpPr>
          <p:cNvPr id="3" name="21 Rectángulo">
            <a:extLst>
              <a:ext uri="{FF2B5EF4-FFF2-40B4-BE49-F238E27FC236}">
                <a16:creationId xmlns:a16="http://schemas.microsoft.com/office/drawing/2014/main" id="{F33D71BF-B333-8A2F-F952-6EFD6970DCFA}"/>
              </a:ext>
            </a:extLst>
          </p:cNvPr>
          <p:cNvSpPr/>
          <p:nvPr/>
        </p:nvSpPr>
        <p:spPr>
          <a:xfrm>
            <a:off x="96096" y="116632"/>
            <a:ext cx="663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MATERIALES Y MÉTODOS</a:t>
            </a:r>
            <a:endParaRPr lang="es-E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14 Conector recto">
            <a:extLst>
              <a:ext uri="{FF2B5EF4-FFF2-40B4-BE49-F238E27FC236}">
                <a16:creationId xmlns:a16="http://schemas.microsoft.com/office/drawing/2014/main" id="{07525A95-3046-14F3-C088-9BBD66E632B3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DF693FA-9E92-E351-2499-BA54ADC78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39" y="5067922"/>
            <a:ext cx="3114522" cy="160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9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6096" y="116632"/>
            <a:ext cx="663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MATERIALES Y MÉTODOS</a:t>
            </a:r>
            <a:endParaRPr lang="es-E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14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FA8C2F9-AE29-A2FC-14E9-65FF75EF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3882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447F3F-75A9-CBC8-5B34-86AF7FF50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63" y="4869160"/>
            <a:ext cx="2820737" cy="19888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B8595D-E62B-C438-D528-A937FDF89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2" y="5177569"/>
            <a:ext cx="2058033" cy="137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27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65F6D00-0171-9FAC-2758-0350A826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>
            <a:extLst>
              <a:ext uri="{FF2B5EF4-FFF2-40B4-BE49-F238E27FC236}">
                <a16:creationId xmlns:a16="http://schemas.microsoft.com/office/drawing/2014/main" id="{AFEFC313-634A-127B-DC33-3CF44449871F}"/>
              </a:ext>
            </a:extLst>
          </p:cNvPr>
          <p:cNvSpPr/>
          <p:nvPr/>
        </p:nvSpPr>
        <p:spPr>
          <a:xfrm>
            <a:off x="96096" y="116632"/>
            <a:ext cx="663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ESULTADOS Y DISCUSIÓN</a:t>
            </a:r>
            <a:endParaRPr lang="es-E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14 Conector recto">
            <a:extLst>
              <a:ext uri="{FF2B5EF4-FFF2-40B4-BE49-F238E27FC236}">
                <a16:creationId xmlns:a16="http://schemas.microsoft.com/office/drawing/2014/main" id="{A0D528FC-90CD-039F-BEF5-F47569BEFB8D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CEF8D94-9462-2A61-F2A4-6A26C8043118}"/>
              </a:ext>
            </a:extLst>
          </p:cNvPr>
          <p:cNvSpPr/>
          <p:nvPr/>
        </p:nvSpPr>
        <p:spPr>
          <a:xfrm>
            <a:off x="0" y="12705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MODELOS NNAR Y PROYECCIONES</a:t>
            </a:r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C04D5371-4E6D-709C-5017-6BFB615088E0}"/>
              </a:ext>
            </a:extLst>
          </p:cNvPr>
          <p:cNvSpPr/>
          <p:nvPr/>
        </p:nvSpPr>
        <p:spPr>
          <a:xfrm>
            <a:off x="1411924" y="2638653"/>
            <a:ext cx="6320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¡¡¡Script R!!!!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0C5C6DD-37AA-3705-FE4A-5A2ACBEAAE6B}"/>
              </a:ext>
            </a:extLst>
          </p:cNvPr>
          <p:cNvGrpSpPr/>
          <p:nvPr/>
        </p:nvGrpSpPr>
        <p:grpSpPr>
          <a:xfrm>
            <a:off x="526877" y="4104456"/>
            <a:ext cx="8090246" cy="1988840"/>
            <a:chOff x="1053754" y="4869160"/>
            <a:chExt cx="8090246" cy="198884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C5BEC0C-6E65-B814-73BB-F5480236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263" y="4869160"/>
              <a:ext cx="2820737" cy="19888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06A455E-B96D-F971-06B4-786A7E19B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702" y="5177569"/>
              <a:ext cx="2058033" cy="1372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2 Imagen">
              <a:extLst>
                <a:ext uri="{FF2B5EF4-FFF2-40B4-BE49-F238E27FC236}">
                  <a16:creationId xmlns:a16="http://schemas.microsoft.com/office/drawing/2014/main" id="{951F4638-6508-B132-0E61-200D7E649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754" y="5075522"/>
              <a:ext cx="2558264" cy="1665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36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988840"/>
            <a:ext cx="257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96096" y="116632"/>
            <a:ext cx="904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748" y="934844"/>
            <a:ext cx="9108503" cy="587853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Blip>
                <a:blip r:embed="rId2"/>
              </a:buBlip>
            </a:pPr>
            <a:r>
              <a:rPr lang="es-MX" sz="2400" b="1" dirty="0">
                <a:latin typeface="+mn-lt"/>
              </a:rPr>
              <a:t>Los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desembarcos de pulpo </a:t>
            </a:r>
            <a:r>
              <a:rPr lang="es-MX" sz="2400" b="1" dirty="0">
                <a:latin typeface="+mn-lt"/>
              </a:rPr>
              <a:t>mostraron una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tendencia ascendente </a:t>
            </a:r>
            <a:r>
              <a:rPr lang="es-MX" sz="2400" b="1" dirty="0">
                <a:latin typeface="+mn-lt"/>
              </a:rPr>
              <a:t>en ambas vertientes, con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estacionalidad marcada </a:t>
            </a:r>
            <a:r>
              <a:rPr lang="es-MX" sz="2400" b="1" dirty="0">
                <a:latin typeface="+mn-lt"/>
              </a:rPr>
              <a:t>en la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mediterránea</a:t>
            </a:r>
            <a:r>
              <a:rPr lang="es-MX" sz="2400" b="1" dirty="0">
                <a:latin typeface="+mn-lt"/>
              </a:rPr>
              <a:t> y un patrón a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pulsos</a:t>
            </a:r>
            <a:r>
              <a:rPr lang="es-MX" sz="2400" b="1" dirty="0">
                <a:latin typeface="+mn-lt"/>
              </a:rPr>
              <a:t> en la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atlántica</a:t>
            </a:r>
            <a:r>
              <a:rPr lang="es-MX" sz="2400" b="1" dirty="0">
                <a:latin typeface="+mn-lt"/>
              </a:rPr>
              <a:t>. </a:t>
            </a:r>
          </a:p>
          <a:p>
            <a:pPr marL="342900" indent="-342900" algn="just">
              <a:buClr>
                <a:srgbClr val="FF0000"/>
              </a:buClr>
              <a:buBlip>
                <a:blip r:embed="rId3"/>
              </a:buBlip>
            </a:pPr>
            <a:endParaRPr lang="es-MX" sz="2400" b="1" dirty="0">
              <a:latin typeface="+mn-lt"/>
            </a:endParaRPr>
          </a:p>
          <a:p>
            <a:pPr marL="342900" indent="-342900" algn="just">
              <a:buClr>
                <a:srgbClr val="FF0000"/>
              </a:buClr>
              <a:buBlip>
                <a:blip r:embed="rId2"/>
              </a:buBlip>
            </a:pPr>
            <a:r>
              <a:rPr lang="es-MX" sz="2400" b="1" dirty="0">
                <a:latin typeface="+mn-lt"/>
              </a:rPr>
              <a:t>Los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modelos NNAR </a:t>
            </a:r>
            <a:r>
              <a:rPr lang="es-MX" sz="2400" b="1" dirty="0">
                <a:latin typeface="+mn-lt"/>
              </a:rPr>
              <a:t>capturaron eficazmente los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patrones complejos</a:t>
            </a:r>
            <a:r>
              <a:rPr lang="es-MX" sz="2400" b="1" dirty="0">
                <a:latin typeface="+mn-lt"/>
              </a:rPr>
              <a:t> y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no lineales </a:t>
            </a:r>
            <a:r>
              <a:rPr lang="es-MX" sz="2400" b="1" dirty="0">
                <a:latin typeface="+mn-lt"/>
              </a:rPr>
              <a:t>de los desembarcos, demostrando ser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herramientas útiles </a:t>
            </a:r>
            <a:r>
              <a:rPr lang="es-MX" sz="2400" b="1" dirty="0">
                <a:latin typeface="+mn-lt"/>
              </a:rPr>
              <a:t>para la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predicción</a:t>
            </a:r>
            <a:r>
              <a:rPr lang="es-MX" sz="2400" b="1" dirty="0">
                <a:latin typeface="+mn-lt"/>
              </a:rPr>
              <a:t>. </a:t>
            </a:r>
          </a:p>
          <a:p>
            <a:pPr algn="just">
              <a:buClr>
                <a:srgbClr val="FF0000"/>
              </a:buClr>
            </a:pPr>
            <a:endParaRPr lang="es-MX" sz="2400" b="1" dirty="0">
              <a:latin typeface="+mn-lt"/>
            </a:endParaRPr>
          </a:p>
          <a:p>
            <a:pPr marL="342900" indent="-342900" algn="just">
              <a:buClr>
                <a:srgbClr val="FF0000"/>
              </a:buClr>
              <a:buBlip>
                <a:blip r:embed="rId2"/>
              </a:buBlip>
            </a:pPr>
            <a:r>
              <a:rPr lang="es-MX" sz="2400" b="1" dirty="0">
                <a:latin typeface="+mn-lt"/>
              </a:rPr>
              <a:t>En la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vertiente atlántica</a:t>
            </a:r>
            <a:r>
              <a:rPr lang="es-MX" sz="2400" b="1" dirty="0">
                <a:latin typeface="+mn-lt"/>
              </a:rPr>
              <a:t>, la red presentó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mayor complejidad </a:t>
            </a:r>
            <a:r>
              <a:rPr lang="es-MX" sz="2400" b="1" dirty="0">
                <a:latin typeface="+mn-lt"/>
              </a:rPr>
              <a:t>y un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comportamiento autorregresivo </a:t>
            </a:r>
            <a:r>
              <a:rPr lang="es-MX" sz="2400" b="1" dirty="0">
                <a:latin typeface="+mn-lt"/>
              </a:rPr>
              <a:t>más pronunciado. En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ambas vertientes</a:t>
            </a:r>
            <a:r>
              <a:rPr lang="es-MX" sz="2400" b="1" dirty="0">
                <a:latin typeface="+mn-lt"/>
              </a:rPr>
              <a:t>, se identificó un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ciclo estacional bianual </a:t>
            </a:r>
            <a:r>
              <a:rPr lang="es-MX" sz="2400" b="1" dirty="0">
                <a:latin typeface="+mn-lt"/>
              </a:rPr>
              <a:t>con un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desfase</a:t>
            </a:r>
            <a:r>
              <a:rPr lang="es-MX" sz="2400" b="1" dirty="0">
                <a:latin typeface="+mn-lt"/>
              </a:rPr>
              <a:t> de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24 meses</a:t>
            </a:r>
            <a:r>
              <a:rPr lang="es-MX" sz="2400" b="1" dirty="0">
                <a:latin typeface="+mn-lt"/>
              </a:rPr>
              <a:t>. </a:t>
            </a:r>
          </a:p>
          <a:p>
            <a:pPr marL="342900" indent="-342900" algn="just">
              <a:buClr>
                <a:srgbClr val="FF0000"/>
              </a:buClr>
              <a:buBlip>
                <a:blip r:embed="rId3"/>
              </a:buBlip>
            </a:pPr>
            <a:endParaRPr lang="es-MX" sz="2400" b="1" dirty="0">
              <a:latin typeface="+mn-lt"/>
            </a:endParaRPr>
          </a:p>
          <a:p>
            <a:pPr marL="342900" indent="-342900" algn="just">
              <a:buClr>
                <a:srgbClr val="FF0000"/>
              </a:buClr>
              <a:buBlip>
                <a:blip r:embed="rId2"/>
              </a:buBlip>
            </a:pPr>
            <a:r>
              <a:rPr lang="es-MX" sz="2400" b="1" dirty="0">
                <a:latin typeface="+mn-lt"/>
              </a:rPr>
              <a:t>Los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errores de predicción </a:t>
            </a:r>
            <a:r>
              <a:rPr lang="es-MX" sz="2400" b="1" dirty="0">
                <a:latin typeface="+mn-lt"/>
              </a:rPr>
              <a:t>fueron </a:t>
            </a:r>
            <a:r>
              <a:rPr lang="es-MX" sz="2400" b="1" dirty="0">
                <a:solidFill>
                  <a:schemeClr val="accent6"/>
                </a:solidFill>
                <a:latin typeface="+mn-lt"/>
              </a:rPr>
              <a:t>satisfactorios</a:t>
            </a:r>
            <a:r>
              <a:rPr lang="es-MX" sz="2400" b="1" dirty="0">
                <a:latin typeface="+mn-lt"/>
              </a:rPr>
              <a:t>, reforzando la confiabilidad del modelo para la gestión pesquera del pulpo.</a:t>
            </a:r>
            <a:endParaRPr lang="es-ES" b="1" dirty="0">
              <a:latin typeface="+mn-lt"/>
            </a:endParaRPr>
          </a:p>
          <a:p>
            <a:pPr marL="285750" indent="-285750">
              <a:buBlip>
                <a:blip r:embed="rId4"/>
              </a:buBlip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3919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0" y="1311275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" y="91867"/>
            <a:ext cx="1153456" cy="1153456"/>
          </a:xfrm>
          <a:prstGeom prst="rect">
            <a:avLst/>
          </a:prstGeom>
        </p:spPr>
      </p:pic>
      <p:pic>
        <p:nvPicPr>
          <p:cNvPr id="9" name="image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2207" y="173295"/>
            <a:ext cx="1002030" cy="9906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8996" y="1582629"/>
            <a:ext cx="90460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¡¡FIN!!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20605" y="2924944"/>
            <a:ext cx="8102791" cy="3456384"/>
            <a:chOff x="442610" y="3140968"/>
            <a:chExt cx="8102791" cy="3456384"/>
          </a:xfrm>
        </p:grpSpPr>
        <p:sp>
          <p:nvSpPr>
            <p:cNvPr id="12" name="10 CuadroTexto"/>
            <p:cNvSpPr txBox="1"/>
            <p:nvPr/>
          </p:nvSpPr>
          <p:spPr>
            <a:xfrm>
              <a:off x="442610" y="3140968"/>
              <a:ext cx="8102791" cy="83099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¡Si tienes confianza en ti mismo, has ganado antes de empezar! (Marcus </a:t>
              </a:r>
              <a:r>
                <a:rPr lang="es-ES" sz="2400" dirty="0" err="1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Garvey</a:t>
              </a:r>
              <a:r>
                <a:rPr lang="es-ES" sz="2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) 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70" y="4355308"/>
              <a:ext cx="4025860" cy="2242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Rectángulo 28">
            <a:extLst>
              <a:ext uri="{FF2B5EF4-FFF2-40B4-BE49-F238E27FC236}">
                <a16:creationId xmlns:a16="http://schemas.microsoft.com/office/drawing/2014/main" id="{E45C8E2B-3636-5C3E-9819-236E90B784A8}"/>
              </a:ext>
            </a:extLst>
          </p:cNvPr>
          <p:cNvSpPr/>
          <p:nvPr/>
        </p:nvSpPr>
        <p:spPr>
          <a:xfrm>
            <a:off x="1662975" y="395953"/>
            <a:ext cx="5818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0"/>
                <a:solidFill>
                  <a:schemeClr val="accent1"/>
                </a:solidFill>
                <a:latin typeface="+mj-lt"/>
              </a:rPr>
              <a:t>III Jornadas Ingeniería Estadística</a:t>
            </a:r>
          </a:p>
        </p:txBody>
      </p:sp>
    </p:spTree>
    <p:extLst>
      <p:ext uri="{BB962C8B-B14F-4D97-AF65-F5344CB8AC3E}">
        <p14:creationId xmlns:p14="http://schemas.microsoft.com/office/powerpoint/2010/main" val="54939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5"/>
          <p:cNvSpPr/>
          <p:nvPr/>
        </p:nvSpPr>
        <p:spPr>
          <a:xfrm>
            <a:off x="936645" y="260648"/>
            <a:ext cx="727070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ln w="0"/>
                <a:solidFill>
                  <a:srgbClr val="FA65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Predicción de Desembarcos de Pulpo (</a:t>
            </a:r>
            <a:r>
              <a:rPr lang="es-MX" sz="2400" i="1" dirty="0" err="1">
                <a:ln w="0"/>
                <a:solidFill>
                  <a:srgbClr val="FA65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Octopus</a:t>
            </a:r>
            <a:r>
              <a:rPr lang="es-MX" sz="2400" i="1" dirty="0">
                <a:ln w="0"/>
                <a:solidFill>
                  <a:srgbClr val="FA65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s-MX" sz="2400" i="1" dirty="0" err="1">
                <a:ln w="0"/>
                <a:solidFill>
                  <a:srgbClr val="FA65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vulgaris</a:t>
            </a:r>
            <a:r>
              <a:rPr lang="es-MX" sz="2400" dirty="0">
                <a:ln w="0"/>
                <a:solidFill>
                  <a:srgbClr val="FA65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) con Inteligencia Artificial: Una Demo Interactiva con R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251520" y="1588116"/>
            <a:ext cx="6480720" cy="4837865"/>
            <a:chOff x="-252536" y="1969676"/>
            <a:chExt cx="6480720" cy="4591964"/>
          </a:xfrm>
        </p:grpSpPr>
        <p:sp>
          <p:nvSpPr>
            <p:cNvPr id="7" name="6 CuadroTexto"/>
            <p:cNvSpPr txBox="1"/>
            <p:nvPr/>
          </p:nvSpPr>
          <p:spPr>
            <a:xfrm>
              <a:off x="899592" y="1969676"/>
              <a:ext cx="1575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2800" b="1" u="sng" dirty="0">
                  <a:ln w="11430"/>
                  <a:solidFill>
                    <a:srgbClr val="FA6512"/>
                  </a:solidFill>
                  <a:latin typeface="+mn-lt"/>
                </a:rPr>
                <a:t>ÍNDICE</a:t>
              </a: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-252536" y="2793127"/>
              <a:ext cx="6480720" cy="37685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514350" indent="-514350">
                <a:buAutoNum type="arabicPeriod"/>
              </a:pPr>
              <a:r>
                <a:rPr lang="es-ES" sz="2800" b="1" cap="all" dirty="0">
                  <a:ln/>
                  <a:solidFill>
                    <a:schemeClr val="tx2"/>
                  </a:solidFill>
                  <a:effectLst/>
                  <a:latin typeface="+mn-lt"/>
                </a:rPr>
                <a:t>Introducción</a:t>
              </a:r>
            </a:p>
            <a:p>
              <a:pPr marL="514350" indent="-514350">
                <a:buAutoNum type="arabicPeriod"/>
              </a:pPr>
              <a:endParaRPr lang="es-ES" sz="2800" b="1" cap="all" dirty="0">
                <a:ln/>
                <a:solidFill>
                  <a:schemeClr val="tx2"/>
                </a:solidFill>
                <a:latin typeface="+mn-lt"/>
              </a:endParaRPr>
            </a:p>
            <a:p>
              <a:pPr marL="514350" indent="-514350">
                <a:buAutoNum type="arabicPeriod"/>
              </a:pPr>
              <a:r>
                <a:rPr lang="es-ES" sz="2800" b="1" cap="all" dirty="0">
                  <a:ln/>
                  <a:solidFill>
                    <a:schemeClr val="tx2"/>
                  </a:solidFill>
                  <a:effectLst/>
                  <a:latin typeface="+mn-lt"/>
                </a:rPr>
                <a:t>Hipótesis de partida y objetivos</a:t>
              </a:r>
            </a:p>
            <a:p>
              <a:endParaRPr lang="es-ES" sz="2800" b="1" cap="all" dirty="0">
                <a:ln/>
                <a:solidFill>
                  <a:schemeClr val="tx2"/>
                </a:solidFill>
                <a:effectLst/>
                <a:latin typeface="+mn-lt"/>
              </a:endParaRPr>
            </a:p>
            <a:p>
              <a:r>
                <a:rPr lang="es-ES" sz="2800" b="1" cap="all" dirty="0">
                  <a:ln/>
                  <a:solidFill>
                    <a:schemeClr val="tx2"/>
                  </a:solidFill>
                  <a:latin typeface="+mn-lt"/>
                </a:rPr>
                <a:t>3</a:t>
              </a:r>
              <a:r>
                <a:rPr lang="es-ES" sz="2800" b="1" cap="all" dirty="0">
                  <a:ln/>
                  <a:solidFill>
                    <a:schemeClr val="tx2"/>
                  </a:solidFill>
                  <a:effectLst/>
                  <a:latin typeface="+mn-lt"/>
                </a:rPr>
                <a:t>.   Materiales y métodos</a:t>
              </a:r>
            </a:p>
            <a:p>
              <a:endParaRPr lang="es-ES" sz="2800" b="1" cap="all" dirty="0">
                <a:ln/>
                <a:solidFill>
                  <a:schemeClr val="tx2"/>
                </a:solidFill>
                <a:effectLst/>
                <a:latin typeface="+mn-lt"/>
              </a:endParaRPr>
            </a:p>
            <a:p>
              <a:r>
                <a:rPr lang="es-ES" sz="2800" b="1" cap="all" dirty="0">
                  <a:ln/>
                  <a:solidFill>
                    <a:schemeClr val="tx2"/>
                  </a:solidFill>
                  <a:latin typeface="+mn-lt"/>
                </a:rPr>
                <a:t>4</a:t>
              </a:r>
              <a:r>
                <a:rPr lang="es-ES" sz="2800" b="1" cap="all" dirty="0">
                  <a:ln/>
                  <a:solidFill>
                    <a:schemeClr val="tx2"/>
                  </a:solidFill>
                  <a:effectLst/>
                  <a:latin typeface="+mn-lt"/>
                </a:rPr>
                <a:t>.   </a:t>
              </a:r>
              <a:r>
                <a:rPr lang="es-ES" sz="2800" b="1" cap="all" dirty="0">
                  <a:ln/>
                  <a:solidFill>
                    <a:schemeClr val="tx2"/>
                  </a:solidFill>
                  <a:latin typeface="+mn-lt"/>
                </a:rPr>
                <a:t>DEMO interactiva EN R</a:t>
              </a:r>
              <a:endParaRPr lang="es-ES" sz="2800" b="1" cap="all" dirty="0">
                <a:ln/>
                <a:solidFill>
                  <a:schemeClr val="tx2"/>
                </a:solidFill>
                <a:effectLst/>
                <a:latin typeface="+mn-lt"/>
              </a:endParaRPr>
            </a:p>
            <a:p>
              <a:endParaRPr lang="es-ES" sz="2800" b="1" u="sng" cap="all" dirty="0">
                <a:ln/>
                <a:solidFill>
                  <a:schemeClr val="tx2"/>
                </a:solidFill>
                <a:effectLst/>
                <a:latin typeface="+mn-lt"/>
              </a:endParaRPr>
            </a:p>
            <a:p>
              <a:r>
                <a:rPr lang="es-ES" sz="2800" b="1" cap="all" dirty="0">
                  <a:ln/>
                  <a:solidFill>
                    <a:schemeClr val="tx2"/>
                  </a:solidFill>
                  <a:latin typeface="+mn-lt"/>
                </a:rPr>
                <a:t>5</a:t>
              </a:r>
              <a:r>
                <a:rPr lang="es-ES" sz="2800" b="1" cap="all" dirty="0">
                  <a:ln/>
                  <a:solidFill>
                    <a:schemeClr val="tx2"/>
                  </a:solidFill>
                  <a:effectLst/>
                  <a:latin typeface="+mn-lt"/>
                </a:rPr>
                <a:t>.   Conclusiones</a:t>
              </a:r>
              <a:endParaRPr lang="es-ES" sz="2800" b="1" cap="all" dirty="0">
                <a:ln/>
                <a:solidFill>
                  <a:schemeClr val="tx2"/>
                </a:solidFill>
                <a:effectLst/>
              </a:endParaRPr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0" y="1311275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E1A107C0-8291-D069-BA14-956E2B37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95" y="1462852"/>
            <a:ext cx="2647494" cy="1985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77B802-1662-7BB1-0A95-E6F5F76B3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56469"/>
            <a:ext cx="3527301" cy="184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34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16 CuadroTexto"/>
          <p:cNvSpPr txBox="1"/>
          <p:nvPr/>
        </p:nvSpPr>
        <p:spPr>
          <a:xfrm>
            <a:off x="391907" y="967080"/>
            <a:ext cx="3024540" cy="132343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Sobreexplotación, crecimiento masivo de la flota pesquera y variabilidad ambiental</a:t>
            </a:r>
          </a:p>
        </p:txBody>
      </p:sp>
      <p:sp>
        <p:nvSpPr>
          <p:cNvPr id="42" name="16 CuadroTexto"/>
          <p:cNvSpPr txBox="1"/>
          <p:nvPr/>
        </p:nvSpPr>
        <p:spPr>
          <a:xfrm>
            <a:off x="5652120" y="881425"/>
            <a:ext cx="2411760" cy="1323439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</a:rPr>
              <a:t>Efectos sobre la sostenibilidad de las pesquerías mundiales</a:t>
            </a:r>
          </a:p>
        </p:txBody>
      </p:sp>
      <p:sp>
        <p:nvSpPr>
          <p:cNvPr id="43" name="16 CuadroTexto"/>
          <p:cNvSpPr txBox="1"/>
          <p:nvPr/>
        </p:nvSpPr>
        <p:spPr>
          <a:xfrm>
            <a:off x="5688632" y="3068960"/>
            <a:ext cx="2411760" cy="1631216"/>
          </a:xfrm>
          <a:prstGeom prst="rect">
            <a:avLst/>
          </a:prstGeom>
          <a:noFill/>
          <a:ln w="28575">
            <a:solidFill>
              <a:srgbClr val="FA651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A6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Europea (UE) (Reglamento [CE] nº 2371/2002) Política Pesquera Común (PPC)</a:t>
            </a:r>
          </a:p>
        </p:txBody>
      </p:sp>
      <p:sp>
        <p:nvSpPr>
          <p:cNvPr id="44" name="16 CuadroTexto"/>
          <p:cNvSpPr txBox="1"/>
          <p:nvPr/>
        </p:nvSpPr>
        <p:spPr>
          <a:xfrm>
            <a:off x="393847" y="3117448"/>
            <a:ext cx="3024540" cy="163121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ecosistémica: Patrones de variaciones en las abundancias y las capturas/desembarcos</a:t>
            </a:r>
          </a:p>
        </p:txBody>
      </p:sp>
      <p:sp>
        <p:nvSpPr>
          <p:cNvPr id="45" name="16 CuadroTexto"/>
          <p:cNvSpPr txBox="1"/>
          <p:nvPr/>
        </p:nvSpPr>
        <p:spPr>
          <a:xfrm>
            <a:off x="391907" y="5626830"/>
            <a:ext cx="3024540" cy="707886"/>
          </a:xfrm>
          <a:prstGeom prst="rect">
            <a:avLst/>
          </a:prstGeom>
          <a:noFill/>
          <a:ln w="28575">
            <a:solidFill>
              <a:srgbClr val="CC006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Aproximación </a:t>
            </a:r>
            <a:r>
              <a:rPr lang="es-ES" sz="2000" b="1" dirty="0" err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univariante</a:t>
            </a:r>
            <a:endParaRPr lang="es-ES" sz="2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 flipV="1">
            <a:off x="3636096" y="1628800"/>
            <a:ext cx="1800000" cy="1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6884037" y="2348944"/>
            <a:ext cx="0" cy="576000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3636096" y="3933056"/>
            <a:ext cx="1800000" cy="0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cxnSpLocks/>
          </p:cNvCxnSpPr>
          <p:nvPr/>
        </p:nvCxnSpPr>
        <p:spPr>
          <a:xfrm>
            <a:off x="1904177" y="4869160"/>
            <a:ext cx="0" cy="650105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rot="60000" flipV="1">
            <a:off x="3635953" y="6039928"/>
            <a:ext cx="1800000" cy="32009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02" y="2041902"/>
            <a:ext cx="1988910" cy="11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72" y="4365104"/>
            <a:ext cx="1834824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o 2"/>
          <p:cNvGrpSpPr/>
          <p:nvPr/>
        </p:nvGrpSpPr>
        <p:grpSpPr>
          <a:xfrm>
            <a:off x="5652120" y="5422819"/>
            <a:ext cx="3221835" cy="1102525"/>
            <a:chOff x="7104117" y="5067249"/>
            <a:chExt cx="4020611" cy="1301886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117" y="5067249"/>
              <a:ext cx="1942120" cy="11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312" y="5181135"/>
              <a:ext cx="2113416" cy="11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11 Rectángulo">
            <a:extLst>
              <a:ext uri="{FF2B5EF4-FFF2-40B4-BE49-F238E27FC236}">
                <a16:creationId xmlns:a16="http://schemas.microsoft.com/office/drawing/2014/main" id="{9B43D3E2-1AB9-6B34-9D20-5BAD895DC94D}"/>
              </a:ext>
            </a:extLst>
          </p:cNvPr>
          <p:cNvSpPr/>
          <p:nvPr/>
        </p:nvSpPr>
        <p:spPr>
          <a:xfrm>
            <a:off x="96096" y="116632"/>
            <a:ext cx="7572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INTRODUCCIÓN: General</a:t>
            </a:r>
          </a:p>
        </p:txBody>
      </p:sp>
    </p:spTree>
    <p:extLst>
      <p:ext uri="{BB962C8B-B14F-4D97-AF65-F5344CB8AC3E}">
        <p14:creationId xmlns:p14="http://schemas.microsoft.com/office/powerpoint/2010/main" val="296325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79A00BE-AB9C-1235-32D3-15EE1F1D8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4ABC4C56-6087-9F96-6BD0-7B8A0B956F23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11 Rectángulo">
            <a:extLst>
              <a:ext uri="{FF2B5EF4-FFF2-40B4-BE49-F238E27FC236}">
                <a16:creationId xmlns:a16="http://schemas.microsoft.com/office/drawing/2014/main" id="{835C3EE5-76A1-98BD-F4AC-8EB8EABC67B2}"/>
              </a:ext>
            </a:extLst>
          </p:cNvPr>
          <p:cNvSpPr/>
          <p:nvPr/>
        </p:nvSpPr>
        <p:spPr>
          <a:xfrm>
            <a:off x="96096" y="116632"/>
            <a:ext cx="843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INTRODUCCIÓN: Pesquería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0B908A8-DAEE-51B1-21A5-03DBE1A3F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295278"/>
              </p:ext>
            </p:extLst>
          </p:nvPr>
        </p:nvGraphicFramePr>
        <p:xfrm>
          <a:off x="96096" y="3645024"/>
          <a:ext cx="46805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Grupo 38">
            <a:extLst>
              <a:ext uri="{FF2B5EF4-FFF2-40B4-BE49-F238E27FC236}">
                <a16:creationId xmlns:a16="http://schemas.microsoft.com/office/drawing/2014/main" id="{12545A0A-EAB0-74B0-3F67-E0389189EB9B}"/>
              </a:ext>
            </a:extLst>
          </p:cNvPr>
          <p:cNvGrpSpPr/>
          <p:nvPr/>
        </p:nvGrpSpPr>
        <p:grpSpPr>
          <a:xfrm>
            <a:off x="643542" y="1026577"/>
            <a:ext cx="4279614" cy="1022641"/>
            <a:chOff x="220378" y="1026577"/>
            <a:chExt cx="4279614" cy="1022641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72CA73C-9C85-DC00-1D39-896C55B9BCA8}"/>
                </a:ext>
              </a:extLst>
            </p:cNvPr>
            <p:cNvGrpSpPr/>
            <p:nvPr/>
          </p:nvGrpSpPr>
          <p:grpSpPr>
            <a:xfrm>
              <a:off x="220378" y="1238145"/>
              <a:ext cx="1206399" cy="612675"/>
              <a:chOff x="3143250" y="2690812"/>
              <a:chExt cx="2857500" cy="1476375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A84D6605-5DB7-BBEC-6681-D7F3FDE57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3250" y="2690812"/>
                <a:ext cx="2857500" cy="1476375"/>
              </a:xfrm>
              <a:prstGeom prst="rect">
                <a:avLst/>
              </a:prstGeom>
            </p:spPr>
          </p:pic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9EF0B24B-7D6A-BBDC-CAC7-4890C681FE37}"/>
                  </a:ext>
                </a:extLst>
              </p:cNvPr>
              <p:cNvSpPr/>
              <p:nvPr/>
            </p:nvSpPr>
            <p:spPr>
              <a:xfrm>
                <a:off x="4233413" y="2852936"/>
                <a:ext cx="512240" cy="56019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FFE82D1-7DE9-F39D-C673-C118A789B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91" y="1026577"/>
              <a:ext cx="1354491" cy="10226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4E02B0E1-C07B-3348-0EC1-CC532401FE5A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1537898"/>
              <a:ext cx="6480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4657BE47-C158-7F54-ACFE-4E37BE2ECD2B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1537897"/>
              <a:ext cx="6480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568BE486-E509-F2B7-AAE8-817688B0E5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" y="2564904"/>
            <a:ext cx="2586153" cy="172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2FEC41E-2F56-BFBD-6F38-AC8DA2DF9C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3503"/>
          <a:stretch/>
        </p:blipFill>
        <p:spPr>
          <a:xfrm>
            <a:off x="2759486" y="2745484"/>
            <a:ext cx="2189475" cy="136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B85EFD8-DC17-4A0D-5BD9-161EF45CEE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7573"/>
          <a:stretch/>
        </p:blipFill>
        <p:spPr>
          <a:xfrm>
            <a:off x="5098494" y="3429000"/>
            <a:ext cx="2735223" cy="173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1 CuadroTexto">
            <a:extLst>
              <a:ext uri="{FF2B5EF4-FFF2-40B4-BE49-F238E27FC236}">
                <a16:creationId xmlns:a16="http://schemas.microsoft.com/office/drawing/2014/main" id="{33B1D09F-D930-731C-DB10-63D7B8643AB8}"/>
              </a:ext>
            </a:extLst>
          </p:cNvPr>
          <p:cNvSpPr txBox="1"/>
          <p:nvPr/>
        </p:nvSpPr>
        <p:spPr>
          <a:xfrm>
            <a:off x="7983250" y="3880291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00" b="1" dirty="0">
                <a:ln w="0"/>
                <a:solidFill>
                  <a:srgbClr val="92D050"/>
                </a:solidFill>
                <a:latin typeface="+mj-lt"/>
              </a:rPr>
              <a:t>L</a:t>
            </a:r>
            <a:r>
              <a:rPr lang="es-ES" sz="800" b="1" dirty="0" err="1">
                <a:ln w="0"/>
                <a:solidFill>
                  <a:srgbClr val="92D050"/>
                </a:solidFill>
                <a:latin typeface="+mj-lt"/>
              </a:rPr>
              <a:t>ink</a:t>
            </a:r>
            <a:r>
              <a:rPr lang="es-ES" sz="800" b="1" dirty="0">
                <a:ln w="0"/>
                <a:solidFill>
                  <a:srgbClr val="92D050"/>
                </a:solidFill>
                <a:latin typeface="+mj-lt"/>
              </a:rPr>
              <a:t>: https://www.youtube.com/watch?v=wqhOKx4CmwA&amp;ab_channel=EDMMaiHD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9AFD2CD0-6D1B-EDD6-9EC5-16EB9FAC91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5717" r="2750" b="5717"/>
          <a:stretch/>
        </p:blipFill>
        <p:spPr>
          <a:xfrm>
            <a:off x="5099962" y="5306597"/>
            <a:ext cx="2733755" cy="140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D39C7BA5-B2D0-E86F-DFE7-68C859D5C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99" y="764705"/>
            <a:ext cx="3597416" cy="2501113"/>
          </a:xfrm>
          <a:prstGeom prst="rect">
            <a:avLst/>
          </a:prstGeom>
        </p:spPr>
      </p:pic>
      <p:sp>
        <p:nvSpPr>
          <p:cNvPr id="49" name="1 CuadroTexto">
            <a:extLst>
              <a:ext uri="{FF2B5EF4-FFF2-40B4-BE49-F238E27FC236}">
                <a16:creationId xmlns:a16="http://schemas.microsoft.com/office/drawing/2014/main" id="{71318404-A3D6-2865-BE02-CCD2D7B553EC}"/>
              </a:ext>
            </a:extLst>
          </p:cNvPr>
          <p:cNvSpPr txBox="1"/>
          <p:nvPr/>
        </p:nvSpPr>
        <p:spPr>
          <a:xfrm>
            <a:off x="5250654" y="1695419"/>
            <a:ext cx="1354491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0"/>
                <a:solidFill>
                  <a:srgbClr val="FF0000"/>
                </a:solidFill>
                <a:latin typeface="+mj-lt"/>
              </a:rPr>
              <a:t>Atlántica</a:t>
            </a:r>
            <a:endParaRPr lang="es-ES" sz="2400" b="1" dirty="0">
              <a:ln w="0"/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1 CuadroTexto">
            <a:extLst>
              <a:ext uri="{FF2B5EF4-FFF2-40B4-BE49-F238E27FC236}">
                <a16:creationId xmlns:a16="http://schemas.microsoft.com/office/drawing/2014/main" id="{2900D0C4-F60D-0C6E-B4DD-DC9B058E0F32}"/>
              </a:ext>
            </a:extLst>
          </p:cNvPr>
          <p:cNvSpPr txBox="1"/>
          <p:nvPr/>
        </p:nvSpPr>
        <p:spPr>
          <a:xfrm>
            <a:off x="6731500" y="1694773"/>
            <a:ext cx="2121274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0"/>
                <a:solidFill>
                  <a:srgbClr val="FF0000"/>
                </a:solidFill>
                <a:latin typeface="+mj-lt"/>
              </a:rPr>
              <a:t>Mediterránea</a:t>
            </a:r>
            <a:endParaRPr lang="es-ES" sz="2400" b="1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31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478060-E716-7881-9942-731FAF48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E01E4A8C-A0AF-7BD6-F33A-0DFB5C1A2939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11 Rectángulo">
            <a:extLst>
              <a:ext uri="{FF2B5EF4-FFF2-40B4-BE49-F238E27FC236}">
                <a16:creationId xmlns:a16="http://schemas.microsoft.com/office/drawing/2014/main" id="{3F2272C1-C1C1-43E6-63F3-D3F2857924A5}"/>
              </a:ext>
            </a:extLst>
          </p:cNvPr>
          <p:cNvSpPr/>
          <p:nvPr/>
        </p:nvSpPr>
        <p:spPr>
          <a:xfrm>
            <a:off x="96096" y="116632"/>
            <a:ext cx="8021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INTRODUCCIÓN: Pesquería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E4AFBF0-A150-BBB9-0D20-B6897DF85546}"/>
              </a:ext>
            </a:extLst>
          </p:cNvPr>
          <p:cNvGrpSpPr/>
          <p:nvPr/>
        </p:nvGrpSpPr>
        <p:grpSpPr>
          <a:xfrm>
            <a:off x="903774" y="-27384"/>
            <a:ext cx="8343012" cy="3816424"/>
            <a:chOff x="179512" y="764704"/>
            <a:chExt cx="8343012" cy="381642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F24223D-B93B-D38F-9C07-BB7C04905939}"/>
                </a:ext>
              </a:extLst>
            </p:cNvPr>
            <p:cNvGrpSpPr/>
            <p:nvPr/>
          </p:nvGrpSpPr>
          <p:grpSpPr>
            <a:xfrm>
              <a:off x="179512" y="764704"/>
              <a:ext cx="5616624" cy="3816424"/>
              <a:chOff x="323528" y="620688"/>
              <a:chExt cx="5616624" cy="3816424"/>
            </a:xfrm>
          </p:grpSpPr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A0BD42CF-7FA8-7BF5-F30F-91C8B33E451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14353656"/>
                  </p:ext>
                </p:extLst>
              </p:nvPr>
            </p:nvGraphicFramePr>
            <p:xfrm>
              <a:off x="323528" y="620688"/>
              <a:ext cx="4680520" cy="3816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" name="Cerrar llave 1">
                <a:extLst>
                  <a:ext uri="{FF2B5EF4-FFF2-40B4-BE49-F238E27FC236}">
                    <a16:creationId xmlns:a16="http://schemas.microsoft.com/office/drawing/2014/main" id="{FE300D6C-89A4-824D-85EE-57212636D6A6}"/>
                  </a:ext>
                </a:extLst>
              </p:cNvPr>
              <p:cNvSpPr/>
              <p:nvPr/>
            </p:nvSpPr>
            <p:spPr>
              <a:xfrm>
                <a:off x="5292080" y="1685598"/>
                <a:ext cx="648072" cy="1705768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" name="1 CuadroTexto">
              <a:extLst>
                <a:ext uri="{FF2B5EF4-FFF2-40B4-BE49-F238E27FC236}">
                  <a16:creationId xmlns:a16="http://schemas.microsoft.com/office/drawing/2014/main" id="{7F8FDD0D-A925-E59C-F890-F468EB8E8781}"/>
                </a:ext>
              </a:extLst>
            </p:cNvPr>
            <p:cNvSpPr txBox="1"/>
            <p:nvPr/>
          </p:nvSpPr>
          <p:spPr>
            <a:xfrm>
              <a:off x="5364088" y="2380528"/>
              <a:ext cx="315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3200" b="1" dirty="0">
                  <a:ln w="0"/>
                  <a:solidFill>
                    <a:srgbClr val="FF0000"/>
                  </a:solidFill>
                  <a:latin typeface="+mj-lt"/>
                </a:rPr>
                <a:t>Legislación</a:t>
              </a:r>
              <a:endParaRPr lang="es-ES" sz="3200" b="1" dirty="0">
                <a:ln w="0"/>
                <a:solidFill>
                  <a:srgbClr val="FF0000"/>
                </a:solidFill>
                <a:latin typeface="+mj-lt"/>
              </a:endParaRP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51AEE4A-FD32-08DE-66D0-06A45090E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10335"/>
              </p:ext>
            </p:extLst>
          </p:nvPr>
        </p:nvGraphicFramePr>
        <p:xfrm>
          <a:off x="2087724" y="3212976"/>
          <a:ext cx="4968552" cy="34095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4249544660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Objeto y ámbito de aplicación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66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Posibilidades de pesca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2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Seguimiento y control de las cuotas</a:t>
                      </a:r>
                      <a:endParaRPr lang="es-E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7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Cambios temporales de modalidad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62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Medidas técnicas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3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Límites de captura o desembarques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5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Infracciones y sanciones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81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/>
                        <a:t>Cese temporal de captura</a:t>
                      </a:r>
                      <a:endParaRPr lang="es-E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4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/>
                        <a:t>Censo de embarcaciones autorizadas</a:t>
                      </a:r>
                      <a:endParaRPr lang="es-E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079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6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192601" y="85208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cap="all" dirty="0">
                <a:ln w="9000" cmpd="sng">
                  <a:solidFill>
                    <a:srgbClr val="FA6512"/>
                  </a:solidFill>
                  <a:prstDash val="solid"/>
                </a:ln>
                <a:solidFill>
                  <a:srgbClr val="FA6512"/>
                </a:solidFill>
                <a:effectLst/>
                <a:latin typeface="+mj-lt"/>
              </a:rPr>
              <a:t>Características Generales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68504" y="1268760"/>
            <a:ext cx="5340000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Especie </a:t>
            </a:r>
            <a:r>
              <a:rPr lang="es-ES" b="1" dirty="0" err="1">
                <a:latin typeface="+mn-lt"/>
              </a:rPr>
              <a:t>demersal</a:t>
            </a:r>
            <a:r>
              <a:rPr lang="es-ES" b="1" dirty="0">
                <a:latin typeface="+mn-lt"/>
              </a:rPr>
              <a:t> en plataforma continental entre 100 a 150 m mayormente.</a:t>
            </a: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Especie </a:t>
            </a:r>
            <a:r>
              <a:rPr lang="es-ES" b="1" dirty="0" err="1">
                <a:latin typeface="+mn-lt"/>
              </a:rPr>
              <a:t>semélpera</a:t>
            </a:r>
            <a:r>
              <a:rPr lang="es-ES" b="1" dirty="0">
                <a:latin typeface="+mn-lt"/>
              </a:rPr>
              <a:t> (único episodio reproductivo antes de morir) con cuidado maternal.</a:t>
            </a: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Talla 1 madurez: 800-1400 g hembras y 600-1100 g para machos.</a:t>
            </a: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Puesta: A lo largo del año con dos picos: Mayo y Julio-Agosto-Septiembre.</a:t>
            </a: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Ciclo de vida corto no más de ~ 2 años. </a:t>
            </a: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Tasa de crecimiento rápida.</a:t>
            </a:r>
          </a:p>
          <a:p>
            <a:pPr marL="285750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s-ES" b="1" dirty="0">
                <a:latin typeface="+mn-lt"/>
              </a:rPr>
              <a:t>Gran valor pesquero y gastronómico para la zona</a:t>
            </a:r>
            <a:r>
              <a:rPr lang="es-ES" sz="1600" dirty="0">
                <a:latin typeface="+mn-lt"/>
              </a:rPr>
              <a:t>.</a:t>
            </a:r>
          </a:p>
        </p:txBody>
      </p:sp>
      <p:cxnSp>
        <p:nvCxnSpPr>
          <p:cNvPr id="36" name="Conector recto de flecha 35"/>
          <p:cNvCxnSpPr>
            <a:cxnSpLocks/>
          </p:cNvCxnSpPr>
          <p:nvPr/>
        </p:nvCxnSpPr>
        <p:spPr>
          <a:xfrm>
            <a:off x="1946422" y="3429000"/>
            <a:ext cx="0" cy="864096"/>
          </a:xfrm>
          <a:prstGeom prst="straightConnector1">
            <a:avLst/>
          </a:prstGeom>
          <a:ln w="76200">
            <a:solidFill>
              <a:srgbClr val="FA6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22 CuadroTexto"/>
          <p:cNvSpPr txBox="1"/>
          <p:nvPr/>
        </p:nvSpPr>
        <p:spPr>
          <a:xfrm>
            <a:off x="168108" y="4420865"/>
            <a:ext cx="3611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50" dirty="0">
                <a:ln w="11430"/>
                <a:solidFill>
                  <a:srgbClr val="0070C0"/>
                </a:solidFill>
                <a:latin typeface="+mn-lt"/>
              </a:rPr>
              <a:t>Régimen de los de desembarcos afectados factores naturales y de gestión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18232" y="980728"/>
            <a:ext cx="3456381" cy="2306578"/>
            <a:chOff x="99204" y="2276872"/>
            <a:chExt cx="3107752" cy="2592288"/>
          </a:xfrm>
        </p:grpSpPr>
        <p:sp>
          <p:nvSpPr>
            <p:cNvPr id="31" name="Rectángulo 30"/>
            <p:cNvSpPr/>
            <p:nvPr/>
          </p:nvSpPr>
          <p:spPr>
            <a:xfrm>
              <a:off x="99204" y="2276872"/>
              <a:ext cx="3107752" cy="2592288"/>
            </a:xfrm>
            <a:prstGeom prst="rect">
              <a:avLst/>
            </a:prstGeom>
            <a:ln w="38100">
              <a:solidFill>
                <a:srgbClr val="FA6512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39400" y="4181018"/>
              <a:ext cx="2981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CL" sz="2400" b="1" i="1" spc="50" dirty="0">
                  <a:ln w="11430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+mn-lt"/>
                </a:rPr>
                <a:t>O</a:t>
              </a:r>
              <a:r>
                <a:rPr lang="es-ES" sz="2400" b="1" i="1" spc="50" dirty="0" err="1">
                  <a:ln w="11430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+mn-lt"/>
                </a:rPr>
                <a:t>ctopus</a:t>
              </a:r>
              <a:r>
                <a:rPr lang="es-ES" sz="2400" b="1" i="1" spc="50" dirty="0">
                  <a:ln w="11430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+mn-lt"/>
                </a:rPr>
                <a:t> </a:t>
              </a:r>
              <a:r>
                <a:rPr lang="es-ES" sz="2400" b="1" i="1" spc="50" dirty="0" err="1">
                  <a:ln w="11430"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+mn-lt"/>
                </a:rPr>
                <a:t>vulgaris</a:t>
              </a:r>
              <a:endParaRPr lang="es-ES" sz="2400" b="1" i="1" spc="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latin typeface="+mn-lt"/>
              </a:endParaRPr>
            </a:p>
          </p:txBody>
        </p:sp>
      </p:grpSp>
      <p:sp>
        <p:nvSpPr>
          <p:cNvPr id="2" name="7 Rectángulo">
            <a:extLst>
              <a:ext uri="{FF2B5EF4-FFF2-40B4-BE49-F238E27FC236}">
                <a16:creationId xmlns:a16="http://schemas.microsoft.com/office/drawing/2014/main" id="{21EF6C17-1BAB-DC5B-08AC-A9780518B5DD}"/>
              </a:ext>
            </a:extLst>
          </p:cNvPr>
          <p:cNvSpPr/>
          <p:nvPr/>
        </p:nvSpPr>
        <p:spPr>
          <a:xfrm>
            <a:off x="96096" y="116632"/>
            <a:ext cx="9047904" cy="52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INTRODUCCIÓN: Pulpo de roca  o Pulpo roquero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3461E5-2AC2-2EAC-F9E8-B71C67CDC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" y="1313750"/>
            <a:ext cx="3191561" cy="11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5"/>
          <p:cNvSpPr/>
          <p:nvPr/>
        </p:nvSpPr>
        <p:spPr>
          <a:xfrm>
            <a:off x="293229" y="972017"/>
            <a:ext cx="4062747" cy="584775"/>
          </a:xfrm>
          <a:prstGeom prst="rect">
            <a:avLst/>
          </a:prstGeom>
          <a:ln w="28575"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0"/>
                <a:solidFill>
                  <a:srgbClr val="FA6512"/>
                </a:solidFill>
                <a:latin typeface="+mj-lt"/>
              </a:rPr>
              <a:t>HIPÓTESIS DE PARTIDA</a:t>
            </a:r>
            <a:endParaRPr lang="es-ES" sz="3200" b="1" dirty="0">
              <a:ln w="19050"/>
              <a:solidFill>
                <a:srgbClr val="FA6512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1134" y="1683965"/>
            <a:ext cx="8813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MX" sz="2800" b="1" dirty="0">
                <a:latin typeface="+mn-lt"/>
              </a:rPr>
              <a:t>Las redes neuronales autorregresivas (NNAR) generarán proyecciones precisas de los desembarcos de pulpo en las vertientes atlántica y mediterránea, logrando buenos resultados en términos de error estadístico</a:t>
            </a:r>
            <a:r>
              <a:rPr lang="es-ES" sz="2800" b="1" dirty="0">
                <a:latin typeface="+mn-lt"/>
              </a:rPr>
              <a:t>.</a:t>
            </a:r>
            <a:endParaRPr lang="es-ES" sz="3200" b="1" i="1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096" y="116632"/>
            <a:ext cx="714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HIPÓTESIS DE PARTIDA Y OBJETIVOS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3645024"/>
            <a:ext cx="3531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0"/>
                <a:solidFill>
                  <a:srgbClr val="FA6512"/>
                </a:solidFill>
                <a:latin typeface="+mj-lt"/>
              </a:rPr>
              <a:t>OBJETIVO GENERAL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1520" y="4422591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es-MX" sz="2800" b="1" dirty="0">
                <a:latin typeface="+mn-lt"/>
              </a:rPr>
              <a:t>Evaluar la precisión de las redes neuronales autorregresivas (NNAR) en la proyección de los desembarcos de pulpo en ambas vertientes, mediante el análisis de su rendimiento estadístico</a:t>
            </a:r>
            <a:r>
              <a:rPr lang="es-ES" sz="2800" b="1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508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1" y="1840756"/>
            <a:ext cx="8640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es-MX" sz="2400" b="1" dirty="0">
                <a:latin typeface="+mn-lt"/>
              </a:rPr>
              <a:t>Modelizar los desembarcos utilizando las NNAR para capturar los patrones complejos y no lineales que caracterizan su dinámica en ambas vertientes</a:t>
            </a:r>
            <a:r>
              <a:rPr lang="es-ES" sz="2400" b="1" dirty="0">
                <a:latin typeface="+mn-lt"/>
              </a:rPr>
              <a:t>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es-MX" sz="2400" b="1" dirty="0">
                <a:latin typeface="+mn-lt"/>
              </a:rPr>
              <a:t>Examinar la capacidad de las (NNAR) para predecir desembarcos, evaluando la magnitud y consistencia del error estadístico en cada vertiente</a:t>
            </a:r>
            <a:r>
              <a:rPr lang="es-ES" sz="2400" b="1" dirty="0">
                <a:latin typeface="+mn-lt"/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6096" y="116632"/>
            <a:ext cx="714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HIPÓTESIS DE PARTIDA Y OBJETIVOS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48" y="4725144"/>
            <a:ext cx="1259704" cy="1485998"/>
          </a:xfrm>
          <a:prstGeom prst="rect">
            <a:avLst/>
          </a:prstGeom>
        </p:spPr>
      </p:pic>
      <p:sp>
        <p:nvSpPr>
          <p:cNvPr id="14" name="Rectángulo 5"/>
          <p:cNvSpPr/>
          <p:nvPr/>
        </p:nvSpPr>
        <p:spPr>
          <a:xfrm>
            <a:off x="35496" y="1018183"/>
            <a:ext cx="3630699" cy="553998"/>
          </a:xfrm>
          <a:prstGeom prst="rect">
            <a:avLst/>
          </a:prstGeom>
          <a:ln w="28575"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ln w="0"/>
                <a:solidFill>
                  <a:srgbClr val="FA6512"/>
                </a:solidFill>
                <a:latin typeface="+mj-lt"/>
              </a:rPr>
              <a:t>Objetivos específicos</a:t>
            </a:r>
            <a:endParaRPr lang="es-ES" sz="3000" b="1" dirty="0">
              <a:ln w="19050"/>
              <a:solidFill>
                <a:srgbClr val="FA651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0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14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539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4600379" y="1412776"/>
            <a:ext cx="0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7 CuadroTexto"/>
          <p:cNvSpPr txBox="1"/>
          <p:nvPr/>
        </p:nvSpPr>
        <p:spPr>
          <a:xfrm>
            <a:off x="3147126" y="764704"/>
            <a:ext cx="29065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>
                <a:ln w="11430">
                  <a:noFill/>
                </a:ln>
                <a:solidFill>
                  <a:schemeClr val="accent6"/>
                </a:solidFill>
                <a:latin typeface="+mn-lt"/>
              </a:rPr>
              <a:t>DATOS</a:t>
            </a:r>
          </a:p>
        </p:txBody>
      </p:sp>
      <p:sp>
        <p:nvSpPr>
          <p:cNvPr id="16" name="17 CuadroTexto"/>
          <p:cNvSpPr txBox="1"/>
          <p:nvPr/>
        </p:nvSpPr>
        <p:spPr>
          <a:xfrm>
            <a:off x="1191613" y="3717032"/>
            <a:ext cx="676077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>
                <a:ln w="11430">
                  <a:noFill/>
                </a:ln>
                <a:solidFill>
                  <a:schemeClr val="accent6"/>
                </a:solidFill>
                <a:latin typeface="+mn-lt"/>
              </a:rPr>
              <a:t>Datos de primera venta       (Desembarco comercial)                (2000-2022)</a:t>
            </a:r>
          </a:p>
        </p:txBody>
      </p:sp>
      <p:sp>
        <p:nvSpPr>
          <p:cNvPr id="17" name="Cerrar llave 16"/>
          <p:cNvSpPr/>
          <p:nvPr/>
        </p:nvSpPr>
        <p:spPr>
          <a:xfrm rot="5400000">
            <a:off x="4348382" y="-25172"/>
            <a:ext cx="504000" cy="6760774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17 CuadroTexto"/>
          <p:cNvSpPr txBox="1"/>
          <p:nvPr/>
        </p:nvSpPr>
        <p:spPr>
          <a:xfrm>
            <a:off x="3204964" y="6021288"/>
            <a:ext cx="281913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L" sz="3200" b="1" spc="50" dirty="0">
                <a:ln w="11430">
                  <a:noFill/>
                </a:ln>
                <a:solidFill>
                  <a:schemeClr val="accent6"/>
                </a:solidFill>
                <a:latin typeface="+mn-lt"/>
              </a:rPr>
              <a:t>N</a:t>
            </a:r>
            <a:r>
              <a:rPr lang="es-ES" sz="3200" b="1" spc="50" dirty="0">
                <a:ln w="11430">
                  <a:noFill/>
                </a:ln>
                <a:solidFill>
                  <a:schemeClr val="accent6"/>
                </a:solidFill>
                <a:latin typeface="+mn-lt"/>
              </a:rPr>
              <a:t>NAR</a:t>
            </a:r>
          </a:p>
        </p:txBody>
      </p:sp>
      <p:sp>
        <p:nvSpPr>
          <p:cNvPr id="2" name="21 Rectángulo">
            <a:extLst>
              <a:ext uri="{FF2B5EF4-FFF2-40B4-BE49-F238E27FC236}">
                <a16:creationId xmlns:a16="http://schemas.microsoft.com/office/drawing/2014/main" id="{219CFF2D-C31E-0550-B1B4-D77D02A721B2}"/>
              </a:ext>
            </a:extLst>
          </p:cNvPr>
          <p:cNvSpPr/>
          <p:nvPr/>
        </p:nvSpPr>
        <p:spPr>
          <a:xfrm>
            <a:off x="96096" y="116632"/>
            <a:ext cx="663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MATERIALES Y MÉTODOS</a:t>
            </a:r>
            <a:endParaRPr lang="es-E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C43AAB-C020-87F2-A9A5-F1F58285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2" y="1988840"/>
            <a:ext cx="7605419" cy="103641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DC5D86B-12FB-925D-5136-72F7D43237B9}"/>
              </a:ext>
            </a:extLst>
          </p:cNvPr>
          <p:cNvCxnSpPr/>
          <p:nvPr/>
        </p:nvCxnSpPr>
        <p:spPr>
          <a:xfrm>
            <a:off x="4614530" y="5373216"/>
            <a:ext cx="0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9628A22-7F26-5347-1931-DCA26199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4809"/>
            <a:ext cx="2133600" cy="21336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E68A8F1-1FD1-531A-3C5A-FA2E05149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34" y="4997294"/>
            <a:ext cx="2455908" cy="152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05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839</Words>
  <Application>Microsoft Office PowerPoint</Application>
  <PresentationFormat>Presentación en pantalla (4:3)</PresentationFormat>
  <Paragraphs>114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A. Perales</dc:creator>
  <cp:lastModifiedBy>VICTOR SANZ</cp:lastModifiedBy>
  <cp:revision>685</cp:revision>
  <dcterms:created xsi:type="dcterms:W3CDTF">2011-10-01T06:03:14Z</dcterms:created>
  <dcterms:modified xsi:type="dcterms:W3CDTF">2024-11-06T17:27:51Z</dcterms:modified>
</cp:coreProperties>
</file>